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1628775"/>
            <a:ext cx="88773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385" y="3357245"/>
            <a:ext cx="7267575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7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81259" y="3131567"/>
            <a:ext cx="380856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03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2215613"/>
            <a:ext cx="380856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1340000" cy="289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645105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835" y="5823055"/>
            <a:ext cx="437984" cy="39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64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4029947"/>
            <a:ext cx="2247052" cy="48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327" y="4096745"/>
            <a:ext cx="580806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23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444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7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856865"/>
            <a:ext cx="437984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9193" y="1176794"/>
            <a:ext cx="837884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7581" y="3104812"/>
            <a:ext cx="1152090" cy="4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053071"/>
            <a:ext cx="5122518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948596"/>
            <a:ext cx="2732644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68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877130"/>
            <a:ext cx="11340000" cy="103344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15" y="1341120"/>
            <a:ext cx="9589770" cy="4431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485265"/>
            <a:ext cx="8720455" cy="426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1128865"/>
            <a:ext cx="875969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86" y="3989680"/>
            <a:ext cx="618891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44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772920"/>
            <a:ext cx="10383520" cy="326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710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2636520"/>
            <a:ext cx="11095355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09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92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325" y="5111261"/>
            <a:ext cx="332774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219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6602" y="4217087"/>
            <a:ext cx="342093" cy="38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219890"/>
            <a:ext cx="361812" cy="41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5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1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3152344"/>
            <a:ext cx="1133047" cy="52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