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9" r:id="rId5"/>
    <p:sldId id="358" r:id="rId6"/>
    <p:sldId id="357" r:id="rId7"/>
    <p:sldId id="356" r:id="rId8"/>
    <p:sldId id="352" r:id="rId9"/>
    <p:sldId id="351" r:id="rId10"/>
    <p:sldId id="350" r:id="rId11"/>
    <p:sldId id="349" r:id="rId12"/>
    <p:sldId id="348" r:id="rId13"/>
    <p:sldId id="347" r:id="rId14"/>
    <p:sldId id="345" r:id="rId15"/>
    <p:sldId id="344" r:id="rId16"/>
    <p:sldId id="343" r:id="rId17"/>
    <p:sldId id="341" r:id="rId18"/>
    <p:sldId id="340" r:id="rId19"/>
    <p:sldId id="337" r:id="rId20"/>
    <p:sldId id="394" r:id="rId21"/>
    <p:sldId id="336" r:id="rId22"/>
    <p:sldId id="335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2981325"/>
            <a:ext cx="113919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00"/>
            <a:ext cx="11340000" cy="4753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2" b="16013"/>
          <a:stretch>
            <a:fillRect/>
          </a:stretch>
        </p:blipFill>
        <p:spPr>
          <a:xfrm>
            <a:off x="4872355" y="4209415"/>
            <a:ext cx="4620895" cy="25406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89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138732"/>
            <a:ext cx="1837632" cy="36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4735" y="3005845"/>
            <a:ext cx="2389874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4320" y="3901440"/>
            <a:ext cx="4180205" cy="158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2413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45" y="2493010"/>
            <a:ext cx="2774315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0045" y="3429000"/>
            <a:ext cx="9566910" cy="165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201"/>
          <a:stretch>
            <a:fillRect/>
          </a:stretch>
        </p:blipFill>
        <p:spPr>
          <a:xfrm>
            <a:off x="360045" y="899795"/>
            <a:ext cx="11339830" cy="5121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319156"/>
            <a:ext cx="342770" cy="39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772920"/>
            <a:ext cx="4282440" cy="4462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5"/>
          <a:stretch>
            <a:fillRect/>
          </a:stretch>
        </p:blipFill>
        <p:spPr>
          <a:xfrm>
            <a:off x="360045" y="1052625"/>
            <a:ext cx="11339830" cy="4170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4614212"/>
            <a:ext cx="371335" cy="39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725240"/>
            <a:ext cx="11340000" cy="1960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1235"/>
            <a:ext cx="11340000" cy="2860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060" y="3284855"/>
            <a:ext cx="3987800" cy="36055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418" y="1263158"/>
            <a:ext cx="342770" cy="39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2708910"/>
            <a:ext cx="3987800" cy="3605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40"/>
          <a:stretch>
            <a:fillRect/>
          </a:stretch>
        </p:blipFill>
        <p:spPr>
          <a:xfrm>
            <a:off x="360045" y="899795"/>
            <a:ext cx="11339830" cy="274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61"/>
          <a:stretch>
            <a:fillRect/>
          </a:stretch>
        </p:blipFill>
        <p:spPr>
          <a:xfrm>
            <a:off x="191770" y="908480"/>
            <a:ext cx="11339830" cy="1613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1725" y="1911616"/>
            <a:ext cx="856926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1556385"/>
            <a:ext cx="7164070" cy="463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912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16199" y="4438995"/>
            <a:ext cx="418252" cy="37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692990"/>
            <a:ext cx="11340000" cy="3524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5088255" y="3356610"/>
            <a:ext cx="4031615" cy="32302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7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3660" y="1844675"/>
            <a:ext cx="1838960" cy="132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4368165" y="1916430"/>
            <a:ext cx="5259070" cy="421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76455"/>
            <a:ext cx="11340000" cy="1849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3375660" y="2348865"/>
            <a:ext cx="5259070" cy="42138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3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276475"/>
            <a:ext cx="3013075" cy="133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9785" y="2348865"/>
            <a:ext cx="3326765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644900"/>
            <a:ext cx="10826115" cy="253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889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07670" y="2420620"/>
            <a:ext cx="9067165" cy="128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0045" y="3860800"/>
            <a:ext cx="10587990" cy="123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770" y="5098415"/>
            <a:ext cx="6275705" cy="123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7" grpId="0" bldLvl="0" animBg="1"/>
      <p:bldP spid="4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500"/>
            <a:ext cx="1073156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32620" y="4989830"/>
            <a:ext cx="155892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3750" y="5805170"/>
            <a:ext cx="221361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241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053035"/>
            <a:ext cx="11340000" cy="37595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795" y="1340485"/>
            <a:ext cx="2806700" cy="37877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479425" y="1052830"/>
            <a:ext cx="7248570" cy="458089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407670" y="3860800"/>
            <a:ext cx="8240395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4796790"/>
            <a:ext cx="797496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117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38325"/>
            <a:ext cx="629158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780665"/>
            <a:ext cx="3614420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004945"/>
            <a:ext cx="1002220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4965700"/>
            <a:ext cx="7349490" cy="147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5"/>
          <a:stretch>
            <a:fillRect/>
          </a:stretch>
        </p:blipFill>
        <p:spPr>
          <a:xfrm>
            <a:off x="8184515" y="692785"/>
            <a:ext cx="2908300" cy="34378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796290"/>
            <a:ext cx="2394585" cy="323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2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186122"/>
            <a:ext cx="371335" cy="41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12478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91770" y="2493010"/>
            <a:ext cx="10961370" cy="297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5661025"/>
            <a:ext cx="9053195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101715"/>
            <a:ext cx="342770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9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2090" y="2110450"/>
            <a:ext cx="304685" cy="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345"/>
            <a:ext cx="11340000" cy="293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882884"/>
            <a:ext cx="361813" cy="41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284855"/>
            <a:ext cx="4105275" cy="27279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877130"/>
            <a:ext cx="11340000" cy="877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834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147937"/>
            <a:ext cx="371335" cy="40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500755"/>
            <a:ext cx="6138545" cy="3199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5491" y="3935289"/>
            <a:ext cx="590327" cy="39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2024-09-30T17:36:38Z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