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370" y="2957195"/>
            <a:ext cx="72866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875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3303117"/>
            <a:ext cx="476070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4294879"/>
            <a:ext cx="1085440" cy="44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281029"/>
            <a:ext cx="437984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8841" y="3252596"/>
            <a:ext cx="580806" cy="5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4281262"/>
            <a:ext cx="3894256" cy="5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03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694960"/>
            <a:ext cx="361813" cy="41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274576"/>
            <a:ext cx="380856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46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63375" y="3291116"/>
            <a:ext cx="476070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659" y="3253011"/>
            <a:ext cx="1123526" cy="4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428847"/>
            <a:ext cx="371335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13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32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16635"/>
            <a:ext cx="11340000" cy="204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535" y="2203254"/>
            <a:ext cx="428463" cy="39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