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3" r:id="rId10"/>
    <p:sldId id="352" r:id="rId11"/>
    <p:sldId id="351" r:id="rId12"/>
    <p:sldId id="350" r:id="rId13"/>
    <p:sldId id="347" r:id="rId14"/>
    <p:sldId id="346" r:id="rId15"/>
    <p:sldId id="345" r:id="rId16"/>
    <p:sldId id="344" r:id="rId17"/>
    <p:sldId id="343" r:id="rId18"/>
    <p:sldId id="342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2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895600"/>
            <a:ext cx="8686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4058575"/>
            <a:ext cx="1009269" cy="39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539955"/>
            <a:ext cx="11340000" cy="358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5605" y="2711266"/>
            <a:ext cx="314206" cy="3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9913" y="3130291"/>
            <a:ext cx="809319" cy="5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213100"/>
            <a:ext cx="4284980" cy="350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2396117"/>
            <a:ext cx="133299" cy="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14" y="2396117"/>
            <a:ext cx="123778" cy="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503" y="2272235"/>
            <a:ext cx="676020" cy="5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345" y="2605764"/>
            <a:ext cx="133299" cy="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551" y="2272235"/>
            <a:ext cx="676020" cy="5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1914" y="2605764"/>
            <a:ext cx="123778" cy="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3727" y="2367529"/>
            <a:ext cx="20947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2105097"/>
            <a:ext cx="1056876" cy="43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3065406"/>
            <a:ext cx="1056876" cy="4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92785"/>
            <a:ext cx="10242550" cy="3420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8480" y="3329940"/>
            <a:ext cx="15938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51"/>
          <a:stretch>
            <a:fillRect/>
          </a:stretch>
        </p:blipFill>
        <p:spPr>
          <a:xfrm>
            <a:off x="8976360" y="3356610"/>
            <a:ext cx="2658110" cy="313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9954895" cy="4281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10" y="4004945"/>
            <a:ext cx="3078480" cy="27228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804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880"/>
            <a:ext cx="11340000" cy="45862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7180" y="1988820"/>
            <a:ext cx="5521960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7180" y="3693795"/>
            <a:ext cx="57042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97149" y="4638598"/>
            <a:ext cx="4732141" cy="4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20927" y="5592086"/>
            <a:ext cx="4675012" cy="4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1916430"/>
            <a:ext cx="5063490" cy="4479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42" grpId="0" bldLvl="0" animBg="1"/>
      <p:bldP spid="4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1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844675"/>
            <a:ext cx="462661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2780665"/>
            <a:ext cx="689356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310" y="3644900"/>
            <a:ext cx="7355840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00" y="513285"/>
            <a:ext cx="11340000" cy="291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r="4329" b="21608"/>
          <a:stretch>
            <a:fillRect/>
          </a:stretch>
        </p:blipFill>
        <p:spPr>
          <a:xfrm>
            <a:off x="4295775" y="3356610"/>
            <a:ext cx="2943225" cy="34404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062797"/>
            <a:ext cx="371334" cy="4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84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770" y="1917065"/>
            <a:ext cx="7126605" cy="222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221480"/>
            <a:ext cx="653542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5013325"/>
            <a:ext cx="7294880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250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63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933190"/>
            <a:ext cx="8874125" cy="28987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2331133"/>
            <a:ext cx="609370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7732" y="2235724"/>
            <a:ext cx="685541" cy="54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8488" y="2483787"/>
            <a:ext cx="371335" cy="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3247058"/>
            <a:ext cx="875969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3933190"/>
            <a:ext cx="8874125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17065"/>
            <a:ext cx="9224010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357245"/>
            <a:ext cx="8893175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1190"/>
            <a:ext cx="11340000" cy="3262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284855"/>
            <a:ext cx="3752850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6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0758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14" y="2852665"/>
            <a:ext cx="4075163" cy="4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644900"/>
            <a:ext cx="383921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509135"/>
            <a:ext cx="65900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14" y="5557822"/>
            <a:ext cx="2494609" cy="36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908685"/>
            <a:ext cx="4615180" cy="3842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bldLvl="0" animBg="1"/>
      <p:bldP spid="32" grpId="0" bldLvl="0" animBg="1"/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0780126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670050"/>
            <a:ext cx="398780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850" y="2564765"/>
            <a:ext cx="380682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6855" y="3357245"/>
            <a:ext cx="74968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224020"/>
            <a:ext cx="35337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3850" y="5086350"/>
            <a:ext cx="55797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969000"/>
            <a:ext cx="559752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0" grpId="0" bldLvl="0" animBg="1"/>
      <p:bldP spid="26" grpId="0" bldLvl="0" animBg="1"/>
      <p:bldP spid="29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170471"/>
            <a:ext cx="342770" cy="39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844675"/>
            <a:ext cx="443547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853055"/>
            <a:ext cx="659130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933190"/>
            <a:ext cx="533209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411810"/>
            <a:ext cx="2066146" cy="37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9" grpId="0" bldLvl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48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988820"/>
            <a:ext cx="5952490" cy="1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7510" y="3429000"/>
            <a:ext cx="10662920" cy="279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169388"/>
            <a:ext cx="437984" cy="39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4080252"/>
            <a:ext cx="371335" cy="40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189981"/>
            <a:ext cx="437984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861005"/>
            <a:ext cx="11340000" cy="2876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692785"/>
            <a:ext cx="4133215" cy="32092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45" y="3500960"/>
            <a:ext cx="11340000" cy="289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6484" y="3711060"/>
            <a:ext cx="342770" cy="39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908685"/>
            <a:ext cx="4380230" cy="356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2024-10-01T06:16:18Z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