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61" r:id="rId5"/>
    <p:sldId id="358" r:id="rId6"/>
    <p:sldId id="357" r:id="rId7"/>
    <p:sldId id="354" r:id="rId8"/>
    <p:sldId id="353" r:id="rId9"/>
    <p:sldId id="352" r:id="rId10"/>
    <p:sldId id="349" r:id="rId11"/>
    <p:sldId id="348" r:id="rId12"/>
    <p:sldId id="347" r:id="rId13"/>
    <p:sldId id="346" r:id="rId14"/>
    <p:sldId id="345" r:id="rId15"/>
    <p:sldId id="344" r:id="rId16"/>
    <p:sldId id="343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90925" y="3052445"/>
            <a:ext cx="5010150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365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67565"/>
            <a:ext cx="11340000" cy="3910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68261" y="3738902"/>
            <a:ext cx="1009269" cy="39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35"/>
          <a:stretch>
            <a:fillRect/>
          </a:stretch>
        </p:blipFill>
        <p:spPr>
          <a:xfrm>
            <a:off x="7176135" y="3213100"/>
            <a:ext cx="2581910" cy="3412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710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143885" y="3789045"/>
            <a:ext cx="1671320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82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78337" y="3057089"/>
            <a:ext cx="209471" cy="38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04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28866" y="4505337"/>
            <a:ext cx="342770" cy="39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10" y="539955"/>
            <a:ext cx="11340000" cy="9049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1413080"/>
            <a:ext cx="11340000" cy="2899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700" y="3721028"/>
            <a:ext cx="371335" cy="400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0285" y="3068955"/>
            <a:ext cx="4031615" cy="288163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5732985"/>
            <a:ext cx="11340000" cy="11451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45" y="612345"/>
            <a:ext cx="11340000" cy="3686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25574" y="3660941"/>
            <a:ext cx="342770" cy="390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110" y="3284855"/>
            <a:ext cx="5222875" cy="3293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81"/>
          <a:stretch>
            <a:fillRect/>
          </a:stretch>
        </p:blipFill>
        <p:spPr>
          <a:xfrm>
            <a:off x="360045" y="899795"/>
            <a:ext cx="11339830" cy="4832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3935" y="4660265"/>
            <a:ext cx="129984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1628980"/>
            <a:ext cx="11340000" cy="18322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532" r="46243"/>
          <a:stretch>
            <a:fillRect/>
          </a:stretch>
        </p:blipFill>
        <p:spPr>
          <a:xfrm>
            <a:off x="335280" y="764540"/>
            <a:ext cx="6096000" cy="8578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1030" y="3429000"/>
            <a:ext cx="3038475" cy="31813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275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72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28866" y="4732846"/>
            <a:ext cx="342770" cy="390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3448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1914" y="2817328"/>
            <a:ext cx="4627405" cy="429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3733067"/>
            <a:ext cx="4741662" cy="362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436745"/>
            <a:ext cx="4511040" cy="91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980440"/>
            <a:ext cx="3590925" cy="3759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1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606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2132330"/>
            <a:ext cx="7691755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8615" y="3140710"/>
            <a:ext cx="8146415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4150995"/>
            <a:ext cx="7614285" cy="84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07670" y="5295900"/>
            <a:ext cx="6518275" cy="87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2"/>
          <a:stretch>
            <a:fillRect/>
          </a:stretch>
        </p:blipFill>
        <p:spPr>
          <a:xfrm>
            <a:off x="8544605" y="1259840"/>
            <a:ext cx="4307795" cy="427355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rcRect l="8028"/>
          <a:stretch>
            <a:fillRect/>
          </a:stretch>
        </p:blipFill>
        <p:spPr>
          <a:xfrm>
            <a:off x="8544560" y="1412875"/>
            <a:ext cx="3302635" cy="3759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20" grpId="0" bldLvl="0" animBg="1"/>
      <p:bldP spid="2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881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68" b="28179"/>
          <a:stretch>
            <a:fillRect/>
          </a:stretch>
        </p:blipFill>
        <p:spPr>
          <a:xfrm>
            <a:off x="4008120" y="2564765"/>
            <a:ext cx="4210685" cy="40322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99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62468" y="2093034"/>
            <a:ext cx="314206" cy="39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4137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5160010" y="1988185"/>
            <a:ext cx="2085340" cy="87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9380" y="3140710"/>
            <a:ext cx="3300095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1770" y="4940935"/>
            <a:ext cx="10792460" cy="157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9785" y="3140710"/>
            <a:ext cx="4011295" cy="87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07670" y="4016375"/>
            <a:ext cx="5350510" cy="87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24" grpId="0" bldLvl="0" animBg="1"/>
      <p:bldP spid="2" grpId="0" bldLvl="0" animBg="1"/>
      <p:bldP spid="2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692990"/>
            <a:ext cx="11153595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2170" y="3703320"/>
            <a:ext cx="2382520" cy="3154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220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3525" y="1916430"/>
            <a:ext cx="3797935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2949575"/>
            <a:ext cx="6986905" cy="142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4580890"/>
            <a:ext cx="6187440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63525" y="5373370"/>
            <a:ext cx="5848985" cy="78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1196340"/>
            <a:ext cx="3620135" cy="4792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8" grpId="0" bldLvl="0" animBg="1"/>
      <p:bldP spid="26" grpId="0" bldLvl="0" animBg="1"/>
      <p:bldP spid="2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882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3525" y="1844675"/>
            <a:ext cx="5212080" cy="8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0045" y="2708910"/>
            <a:ext cx="8134350" cy="132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3525" y="4149090"/>
            <a:ext cx="6619875" cy="109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2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53595" cy="58680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63525" y="1988820"/>
            <a:ext cx="3907790" cy="103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3525" y="3277235"/>
            <a:ext cx="3782695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2540" y="4265194"/>
            <a:ext cx="2032183" cy="365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5013325"/>
            <a:ext cx="8414385" cy="85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2540" y="6139955"/>
            <a:ext cx="3933257" cy="46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  <p:bldP spid="18" grpId="0" animBg="1"/>
      <p:bldP spid="20" grpId="0" bldLvl="0" animBg="1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509340"/>
            <a:ext cx="11340000" cy="20668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75" y="764540"/>
            <a:ext cx="5836920" cy="413956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383"/>
          <a:stretch>
            <a:fillRect/>
          </a:stretch>
        </p:blipFill>
        <p:spPr>
          <a:xfrm>
            <a:off x="360045" y="620395"/>
            <a:ext cx="11339830" cy="28801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851591"/>
            <a:ext cx="342770" cy="39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1844675"/>
            <a:ext cx="5174615" cy="382905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61"/>
          <a:stretch>
            <a:fillRect/>
          </a:stretch>
        </p:blipFill>
        <p:spPr>
          <a:xfrm>
            <a:off x="263525" y="5660820"/>
            <a:ext cx="11339830" cy="870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27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14962" y="2207089"/>
            <a:ext cx="314206" cy="381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310" y="2780665"/>
            <a:ext cx="5701030" cy="3867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33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4005" y="3265600"/>
            <a:ext cx="314206" cy="391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83425" y="3179752"/>
            <a:ext cx="676020" cy="543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265" y="2780665"/>
            <a:ext cx="5265420" cy="3444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2718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8846" y="2352848"/>
            <a:ext cx="367640" cy="386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43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10780" y="3148439"/>
            <a:ext cx="342770" cy="390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113"/>
          <a:stretch>
            <a:fillRect/>
          </a:stretch>
        </p:blipFill>
        <p:spPr>
          <a:xfrm>
            <a:off x="7968615" y="2636520"/>
            <a:ext cx="2712085" cy="3934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09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6223929"/>
            <a:ext cx="342770" cy="39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2024-10-01T03:18:30Z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