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7" r:id="rId5"/>
    <p:sldId id="336" r:id="rId6"/>
    <p:sldId id="335" r:id="rId7"/>
    <p:sldId id="333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7425" y="1876425"/>
            <a:ext cx="7677150" cy="3105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13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013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01745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1772920"/>
            <a:ext cx="1089660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708910"/>
            <a:ext cx="1068133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8280" y="3500755"/>
            <a:ext cx="1123696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293235"/>
            <a:ext cx="1073277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5085080"/>
            <a:ext cx="11069955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2042" y="6046368"/>
            <a:ext cx="1157693" cy="41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20" grpId="0" bldLvl="0" animBg="1"/>
      <p:bldP spid="22" grpId="0" bldLvl="0" animBg="1"/>
      <p:bldP spid="25" grpId="0" bldLvl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6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5520906"/>
            <a:ext cx="342770" cy="3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6015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68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59560" y="1052830"/>
            <a:ext cx="9120550" cy="2642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05"/>
            <a:ext cx="11340000" cy="274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6003839"/>
            <a:ext cx="418942" cy="35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0600"/>
            <a:ext cx="11340000" cy="1826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2999740" y="2442845"/>
            <a:ext cx="6069965" cy="44151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54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838" y="1092065"/>
            <a:ext cx="209471" cy="37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735"/>
            <a:ext cx="11340000" cy="3653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92997" y="1967822"/>
            <a:ext cx="323727" cy="3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1889" y="2864474"/>
            <a:ext cx="2151838" cy="42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78337" y="4648239"/>
            <a:ext cx="428463" cy="43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3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5243679"/>
            <a:ext cx="342770" cy="3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49157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2024-10-01T05:49:16Z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