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7" r:id="rId14"/>
    <p:sldId id="338" r:id="rId15"/>
    <p:sldId id="339" r:id="rId16"/>
    <p:sldId id="340" r:id="rId17"/>
    <p:sldId id="342" r:id="rId18"/>
    <p:sldId id="343" r:id="rId19"/>
    <p:sldId id="344" r:id="rId20"/>
    <p:sldId id="345" r:id="rId21"/>
    <p:sldId id="346" r:id="rId22"/>
    <p:sldId id="347" r:id="rId23"/>
    <p:sldId id="348" r:id="rId24"/>
    <p:sldId id="349" r:id="rId25"/>
    <p:sldId id="351" r:id="rId26"/>
    <p:sldId id="352" r:id="rId27"/>
    <p:sldId id="355" r:id="rId28"/>
    <p:sldId id="356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48" d="100"/>
          <a:sy n="48" d="100"/>
        </p:scale>
        <p:origin x="888" y="42"/>
      </p:cViewPr>
      <p:guideLst>
        <p:guide orient="horz" pos="2210"/>
        <p:guide pos="408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4735" y="1832815"/>
            <a:ext cx="11520000" cy="3210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6085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473440" y="3950970"/>
            <a:ext cx="367030" cy="3009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226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93755" y="1084580"/>
            <a:ext cx="510540" cy="4711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2935" y="3213305"/>
            <a:ext cx="11520000" cy="1637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6915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588885" y="1921510"/>
            <a:ext cx="387350" cy="4051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983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27410" y="1670050"/>
            <a:ext cx="508000" cy="5734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3025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231380" y="1924050"/>
            <a:ext cx="343535" cy="4025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325" y="692150"/>
            <a:ext cx="10645140" cy="2469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270" y="3068955"/>
            <a:ext cx="10645140" cy="3791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10128250" y="3933190"/>
            <a:ext cx="640715" cy="4908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423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02645" y="2585085"/>
            <a:ext cx="523240" cy="4552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125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5795" y="900000"/>
            <a:ext cx="110721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135245" y="1741805"/>
            <a:ext cx="5730240" cy="4584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028055" y="3293110"/>
            <a:ext cx="485775" cy="3689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049770" y="3992880"/>
            <a:ext cx="3759200" cy="4711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5795" y="900000"/>
            <a:ext cx="11520000" cy="4530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432290" y="1003935"/>
            <a:ext cx="982345" cy="4800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549255" y="4172585"/>
            <a:ext cx="288290" cy="4038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1322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793865" y="3282315"/>
            <a:ext cx="899160" cy="4565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152890" y="5406390"/>
            <a:ext cx="2462530" cy="4686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120775" y="6123940"/>
            <a:ext cx="444500" cy="4686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312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5795" y="900000"/>
            <a:ext cx="104620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340600" y="1219835"/>
            <a:ext cx="2905125" cy="19253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723630" y="4683760"/>
            <a:ext cx="786765" cy="3803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495800" y="5384165"/>
            <a:ext cx="829945" cy="3898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7550" y="900000"/>
            <a:ext cx="86888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209800" y="1563370"/>
            <a:ext cx="241935" cy="3511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531870" y="3885565"/>
            <a:ext cx="392430" cy="3740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852420" y="4472305"/>
            <a:ext cx="977900" cy="3848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708015" y="6226810"/>
            <a:ext cx="2007870" cy="4076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756490"/>
            <a:ext cx="11520000" cy="4614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325" y="5301185"/>
            <a:ext cx="11520000" cy="1423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5795" y="900000"/>
            <a:ext cx="96999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45870" y="1092835"/>
            <a:ext cx="4272280" cy="4013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33500" y="1682115"/>
            <a:ext cx="5523230" cy="4070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33500" y="2243455"/>
            <a:ext cx="5266690" cy="4730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333500" y="2844165"/>
            <a:ext cx="3326765" cy="4641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333500" y="3398520"/>
            <a:ext cx="4449445" cy="4673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333500" y="4126230"/>
            <a:ext cx="2260600" cy="3270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333500" y="4584700"/>
            <a:ext cx="8962390" cy="4940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333729" y="5320278"/>
            <a:ext cx="3070300" cy="3048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1333500" y="5848350"/>
            <a:ext cx="6445885" cy="8521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04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2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5795" y="971755"/>
            <a:ext cx="11520000" cy="3384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1127125" y="3245485"/>
            <a:ext cx="9225915" cy="11112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2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5795" y="900000"/>
            <a:ext cx="111443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79830" y="1024890"/>
            <a:ext cx="10623550" cy="5022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4" name="Rectangle 2"/>
          <p:cNvSpPr/>
          <p:nvPr/>
        </p:nvSpPr>
        <p:spPr bwMode="white">
          <a:xfrm>
            <a:off x="911225" y="1772920"/>
            <a:ext cx="10623550" cy="5022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2"/>
          <p:cNvSpPr/>
          <p:nvPr/>
        </p:nvSpPr>
        <p:spPr bwMode="white">
          <a:xfrm>
            <a:off x="838835" y="2348865"/>
            <a:ext cx="10623550" cy="10725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2"/>
          <p:cNvSpPr/>
          <p:nvPr/>
        </p:nvSpPr>
        <p:spPr bwMode="white">
          <a:xfrm>
            <a:off x="1055370" y="3495040"/>
            <a:ext cx="10623550" cy="5022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7" name="Rectangle 2"/>
          <p:cNvSpPr/>
          <p:nvPr/>
        </p:nvSpPr>
        <p:spPr bwMode="white">
          <a:xfrm>
            <a:off x="838835" y="4243705"/>
            <a:ext cx="10623550" cy="9258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8" name="Rectangle 2"/>
          <p:cNvSpPr/>
          <p:nvPr/>
        </p:nvSpPr>
        <p:spPr bwMode="white">
          <a:xfrm>
            <a:off x="982980" y="5401310"/>
            <a:ext cx="10623550" cy="5619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9" name="Rectangle 2"/>
          <p:cNvSpPr/>
          <p:nvPr/>
        </p:nvSpPr>
        <p:spPr bwMode="white">
          <a:xfrm>
            <a:off x="838835" y="5977890"/>
            <a:ext cx="10623550" cy="5022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14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458585" y="2521585"/>
            <a:ext cx="4378325" cy="4959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128395" y="3256280"/>
            <a:ext cx="906780" cy="4851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423160" y="5678805"/>
            <a:ext cx="906780" cy="4616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119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341880" y="3191510"/>
            <a:ext cx="1089025" cy="4908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051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38909" y="2644491"/>
            <a:ext cx="2284958" cy="3527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917289" y="3340382"/>
            <a:ext cx="314181" cy="2383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308297" y="4674966"/>
            <a:ext cx="228495" cy="1715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463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016115" y="2990850"/>
            <a:ext cx="552450" cy="3276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356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96365" y="2352675"/>
            <a:ext cx="1508760" cy="5594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080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36885" y="2560320"/>
            <a:ext cx="1503045" cy="4711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82675" y="3290570"/>
            <a:ext cx="825500" cy="4972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907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286115" y="2244090"/>
            <a:ext cx="464185" cy="3816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NmQzNmU1NDcyNzk1MWFlZmEzOWY4MDU4MWYxYzEyOG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2022-10-10T07:54:57Z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2052-11.1.0.12313</vt:lpwstr>
  </property>
  <property fmtid="{D5CDD505-2E9C-101B-9397-08002B2CF9AE}" pid="3" name="ICV">
    <vt:lpwstr>558DE96A5D11429DAF8364C306F4D741</vt:lpwstr>
  </property>
</Properties>
</file>