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326" r:id="rId4"/>
    <p:sldId id="327" r:id="rId5"/>
    <p:sldId id="355" r:id="rId6"/>
    <p:sldId id="329" r:id="rId7"/>
    <p:sldId id="331" r:id="rId8"/>
    <p:sldId id="332" r:id="rId9"/>
    <p:sldId id="333" r:id="rId10"/>
    <p:sldId id="334" r:id="rId11"/>
    <p:sldId id="335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7" r:id="rId22"/>
    <p:sldId id="348" r:id="rId23"/>
    <p:sldId id="356" r:id="rId24"/>
    <p:sldId id="350" r:id="rId25"/>
    <p:sldId id="357" r:id="rId26"/>
    <p:sldId id="352" r:id="rId27"/>
    <p:sldId id="353" r:id="rId28"/>
    <p:sldId id="358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0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735" y="1761060"/>
            <a:ext cx="11520000" cy="325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9307"/>
          <a:stretch>
            <a:fillRect/>
          </a:stretch>
        </p:blipFill>
        <p:spPr>
          <a:xfrm>
            <a:off x="911225" y="764540"/>
            <a:ext cx="9541510" cy="118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08160" y="1412875"/>
            <a:ext cx="487045" cy="392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405" y="4234180"/>
            <a:ext cx="8568690" cy="2623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985"/>
          <a:stretch>
            <a:fillRect/>
          </a:stretch>
        </p:blipFill>
        <p:spPr>
          <a:xfrm>
            <a:off x="838835" y="1484630"/>
            <a:ext cx="9541510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753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86465" y="3135630"/>
            <a:ext cx="458470" cy="464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7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28045" y="2554605"/>
            <a:ext cx="435610" cy="487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421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25005" y="2477770"/>
            <a:ext cx="423545" cy="439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65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01112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00750" y="1007745"/>
            <a:ext cx="581025" cy="421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49525" y="2335530"/>
            <a:ext cx="772160" cy="389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702800" y="2335530"/>
            <a:ext cx="798195" cy="389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756410" y="2987675"/>
            <a:ext cx="3918585" cy="389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855720" y="3639820"/>
            <a:ext cx="3127375" cy="3803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585460" y="5579110"/>
            <a:ext cx="3204845" cy="3892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095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59275" y="6040120"/>
            <a:ext cx="1855470" cy="487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217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73030" y="1123950"/>
            <a:ext cx="996315" cy="355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26155" y="3942080"/>
            <a:ext cx="1920875" cy="426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601720" y="6103620"/>
            <a:ext cx="944245" cy="406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13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95460" y="3069160"/>
            <a:ext cx="11520000" cy="3125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51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23480" y="2889250"/>
            <a:ext cx="747395" cy="445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035415" y="4167505"/>
            <a:ext cx="747395" cy="456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35095" y="6097905"/>
            <a:ext cx="4137025" cy="445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71755"/>
            <a:ext cx="1001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83980" y="1095375"/>
            <a:ext cx="227330" cy="338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92895" y="3004820"/>
            <a:ext cx="582295" cy="358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76475" y="4237355"/>
            <a:ext cx="1529080" cy="422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486150" y="5520055"/>
            <a:ext cx="7073265" cy="432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838960" y="6155055"/>
            <a:ext cx="4579620" cy="443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3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9618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39520" y="1005840"/>
            <a:ext cx="3615055" cy="434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239520" y="1557020"/>
            <a:ext cx="3615055" cy="760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127125" y="2433955"/>
            <a:ext cx="3615055" cy="434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271270" y="3068955"/>
            <a:ext cx="5563235" cy="434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271270" y="3573145"/>
            <a:ext cx="7571105" cy="434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1311910" y="4121785"/>
            <a:ext cx="4690745" cy="534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1271270" y="4712970"/>
            <a:ext cx="6962775" cy="491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0" name="Rectangle 2"/>
          <p:cNvSpPr/>
          <p:nvPr/>
        </p:nvSpPr>
        <p:spPr bwMode="white">
          <a:xfrm>
            <a:off x="1055370" y="5229225"/>
            <a:ext cx="3615055" cy="434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11" name="Rectangle 2"/>
          <p:cNvSpPr/>
          <p:nvPr/>
        </p:nvSpPr>
        <p:spPr bwMode="white">
          <a:xfrm>
            <a:off x="838835" y="5877560"/>
            <a:ext cx="7159625" cy="793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6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11520000" cy="5714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98880" y="980440"/>
            <a:ext cx="7842885" cy="691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271270" y="1721485"/>
            <a:ext cx="7842885" cy="487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198880" y="2276475"/>
            <a:ext cx="7842885" cy="691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343025" y="3213100"/>
            <a:ext cx="7842885" cy="831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127125" y="4149090"/>
            <a:ext cx="7842885" cy="691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1198880" y="4940935"/>
            <a:ext cx="8576945" cy="959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65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908890"/>
            <a:ext cx="11520000" cy="390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8790" y="900000"/>
            <a:ext cx="11520000" cy="560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69670" y="899795"/>
            <a:ext cx="10719435" cy="691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169670" y="1591310"/>
            <a:ext cx="10719435" cy="560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198880" y="2348865"/>
            <a:ext cx="10719435" cy="691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838835" y="3086100"/>
            <a:ext cx="10719435" cy="836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169670" y="4076700"/>
            <a:ext cx="10719435" cy="691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695325" y="4725035"/>
            <a:ext cx="10719435" cy="691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767080" y="5462905"/>
            <a:ext cx="10719435" cy="1041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255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052060" y="2546350"/>
            <a:ext cx="438150" cy="414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24380" y="5559425"/>
            <a:ext cx="875665" cy="426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03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58320" y="2284245"/>
            <a:ext cx="1845384" cy="276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0" y="2204720"/>
            <a:ext cx="4574540" cy="1973580"/>
          </a:xfrm>
          <a:prstGeom prst="rect">
            <a:avLst/>
          </a:prstGeom>
        </p:spPr>
      </p:pic>
      <p:sp useBgFill="1">
        <p:nvSpPr>
          <p:cNvPr id="5" name="Rectangle 6"/>
          <p:cNvSpPr/>
          <p:nvPr/>
        </p:nvSpPr>
        <p:spPr bwMode="white">
          <a:xfrm>
            <a:off x="7118350" y="5480685"/>
            <a:ext cx="708660" cy="414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520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035" y="2349070"/>
            <a:ext cx="11520000" cy="3714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7964170" y="2576195"/>
            <a:ext cx="1052195" cy="415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28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15680" y="1735455"/>
            <a:ext cx="1013460" cy="5289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1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18955" y="1739900"/>
            <a:ext cx="755015" cy="454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552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98305" y="2133600"/>
            <a:ext cx="400685" cy="448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276715" y="3868420"/>
            <a:ext cx="428625" cy="464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73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34575" y="3466465"/>
            <a:ext cx="429260" cy="391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2022-10-10T06:58:30Z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2EEDCF6067C04C5D8CF86DE30984EF64</vt:lpwstr>
  </property>
</Properties>
</file>