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53" r:id="rId25"/>
    <p:sldId id="350" r:id="rId26"/>
    <p:sldId id="351" r:id="rId27"/>
    <p:sldId id="35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22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4735" y="1761060"/>
            <a:ext cx="11520000" cy="3190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66365" y="2499360"/>
            <a:ext cx="216979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15770" y="3232785"/>
            <a:ext cx="103949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92550" y="3966845"/>
            <a:ext cx="1581785" cy="490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28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11440" y="2094865"/>
            <a:ext cx="407035" cy="343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1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5350" y="4740910"/>
            <a:ext cx="423545" cy="515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3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5350" y="1835150"/>
            <a:ext cx="408305" cy="457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6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93120" y="1061085"/>
            <a:ext cx="479425" cy="432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25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5350" y="2575560"/>
            <a:ext cx="486410" cy="480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325" y="3152345"/>
            <a:ext cx="11520000" cy="3028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4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14235" y="1798955"/>
            <a:ext cx="517525" cy="506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8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55350" y="2343785"/>
            <a:ext cx="480060" cy="664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30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828245"/>
            <a:ext cx="8892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75700" y="866775"/>
            <a:ext cx="316230" cy="48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53225" y="1466850"/>
            <a:ext cx="365125" cy="449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97405" y="3198495"/>
            <a:ext cx="1487170" cy="48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31060" y="3780155"/>
            <a:ext cx="365125" cy="486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53795" y="5611495"/>
            <a:ext cx="8467090" cy="398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53795" y="6151245"/>
            <a:ext cx="4825365" cy="452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81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52865" y="2922905"/>
            <a:ext cx="1266825" cy="429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654290" y="3577590"/>
            <a:ext cx="1230630" cy="397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45780" y="4205605"/>
            <a:ext cx="875030" cy="439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01305" y="5500370"/>
            <a:ext cx="1313180" cy="418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19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740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509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458075" y="1149350"/>
            <a:ext cx="342900" cy="347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28605" y="2558415"/>
            <a:ext cx="1332865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50390" y="3293110"/>
            <a:ext cx="9082405" cy="445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219055" y="4067810"/>
            <a:ext cx="657225" cy="347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7600" y="3167380"/>
            <a:ext cx="573595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911225" y="3717290"/>
            <a:ext cx="573595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838835" y="4221480"/>
            <a:ext cx="5735955" cy="615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982980" y="4922520"/>
            <a:ext cx="7519035" cy="418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982980" y="5472430"/>
            <a:ext cx="5735955" cy="415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982980" y="5940425"/>
            <a:ext cx="5735955" cy="802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45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517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76170" y="2598420"/>
            <a:ext cx="470535" cy="441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900000"/>
            <a:ext cx="80288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125" y="3031490"/>
            <a:ext cx="5735955" cy="595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198880" y="3777615"/>
            <a:ext cx="5735955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271270" y="4293235"/>
            <a:ext cx="5735955" cy="560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343025" y="5008880"/>
            <a:ext cx="7800340" cy="612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271270" y="5776595"/>
            <a:ext cx="7871460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127125" y="6303010"/>
            <a:ext cx="5735955" cy="370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413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7495" y="3204845"/>
            <a:ext cx="696595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65410" y="3977005"/>
            <a:ext cx="681355" cy="483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95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78090" y="1039495"/>
            <a:ext cx="1604645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83955" y="1772920"/>
            <a:ext cx="1046480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16810" y="3973195"/>
            <a:ext cx="1000760" cy="438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620395"/>
            <a:ext cx="10067290" cy="515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8395" y="5591810"/>
            <a:ext cx="10110470" cy="130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584325" y="6229350"/>
            <a:ext cx="1985645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725035" y="6230620"/>
            <a:ext cx="2456180" cy="487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8023860" y="6230620"/>
            <a:ext cx="1480185" cy="487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76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16225" y="977900"/>
            <a:ext cx="1884680" cy="46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70680" y="2434590"/>
            <a:ext cx="1460500" cy="478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37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4355" y="1797050"/>
            <a:ext cx="683260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87525" y="3180080"/>
            <a:ext cx="410210" cy="37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3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52165" y="923290"/>
            <a:ext cx="1163320" cy="415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08100" y="2630805"/>
            <a:ext cx="1553210" cy="427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22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5260" y="1614805"/>
            <a:ext cx="468630" cy="430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91655" y="2280285"/>
            <a:ext cx="492760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2022-10-10T06:47:20Z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4D282023137549A083AF6987CFB41706</vt:lpwstr>
  </property>
</Properties>
</file>