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58" r:id="rId11"/>
    <p:sldId id="334" r:id="rId12"/>
    <p:sldId id="335" r:id="rId13"/>
    <p:sldId id="336" r:id="rId14"/>
    <p:sldId id="338" r:id="rId15"/>
    <p:sldId id="339" r:id="rId16"/>
    <p:sldId id="340" r:id="rId17"/>
    <p:sldId id="341" r:id="rId18"/>
    <p:sldId id="342" r:id="rId19"/>
    <p:sldId id="344" r:id="rId20"/>
    <p:sldId id="345" r:id="rId21"/>
    <p:sldId id="346" r:id="rId22"/>
    <p:sldId id="347" r:id="rId23"/>
    <p:sldId id="349" r:id="rId24"/>
    <p:sldId id="350" r:id="rId25"/>
    <p:sldId id="351" r:id="rId26"/>
    <p:sldId id="352" r:id="rId27"/>
    <p:sldId id="359" r:id="rId28"/>
    <p:sldId id="355" r:id="rId29"/>
    <p:sldId id="360" r:id="rId30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48" d="100"/>
          <a:sy n="48" d="100"/>
        </p:scale>
        <p:origin x="888" y="4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1904570"/>
            <a:ext cx="11520000" cy="2952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70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28260" y="2397760"/>
            <a:ext cx="5855335" cy="517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2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46540" y="2714625"/>
            <a:ext cx="853440" cy="45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8380" y="3291840"/>
            <a:ext cx="834390" cy="454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728210" y="3288665"/>
            <a:ext cx="862330" cy="466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27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4149295"/>
            <a:ext cx="11520000" cy="199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2994025" y="4215130"/>
            <a:ext cx="1003300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2597150" y="4911090"/>
            <a:ext cx="959485" cy="48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9531985" y="4911090"/>
            <a:ext cx="1953895" cy="48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76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87405" y="2506345"/>
            <a:ext cx="492760" cy="463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39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8985" y="1775460"/>
            <a:ext cx="521335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41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04220" y="1047750"/>
            <a:ext cx="521335" cy="423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713105"/>
            <a:ext cx="7277100" cy="614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176135" y="2061210"/>
            <a:ext cx="273050" cy="429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66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2935" y="1556590"/>
            <a:ext cx="11520000" cy="4882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6903720" y="3025140"/>
            <a:ext cx="399415" cy="462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49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83295" y="899160"/>
            <a:ext cx="390525" cy="484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876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90435" y="2374900"/>
            <a:ext cx="502920" cy="445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75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00470" y="1718945"/>
            <a:ext cx="518160" cy="460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865495" y="2346325"/>
            <a:ext cx="1038225" cy="460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9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61000" y="2403475"/>
            <a:ext cx="847090" cy="443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795" y="900000"/>
            <a:ext cx="11520000" cy="213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50230" y="2515235"/>
            <a:ext cx="875665" cy="440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pic>
        <p:nvPicPr>
          <p:cNvPr id="4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8880" y="2996770"/>
            <a:ext cx="11520000" cy="349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1312525" y="3798570"/>
            <a:ext cx="501015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2352675" y="4486910"/>
            <a:ext cx="939165" cy="496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9123680" y="4484370"/>
            <a:ext cx="2359025" cy="5092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4040" y="900000"/>
            <a:ext cx="10647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55555" y="954405"/>
            <a:ext cx="394335" cy="438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71370" y="3517265"/>
            <a:ext cx="2287905" cy="438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265920" y="5447030"/>
            <a:ext cx="910590" cy="427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33140" y="6078220"/>
            <a:ext cx="1376045" cy="450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2285" y="900000"/>
            <a:ext cx="11520000" cy="4195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44820" y="3056890"/>
            <a:ext cx="466725" cy="480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705725" y="3762375"/>
            <a:ext cx="3960495" cy="480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869440" y="4447540"/>
            <a:ext cx="8159115" cy="492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225" y="836930"/>
            <a:ext cx="9420860" cy="385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7170" y="4869180"/>
            <a:ext cx="9420860" cy="15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37550" y="837135"/>
            <a:ext cx="915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3025" y="1988820"/>
            <a:ext cx="3517900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2"/>
          <p:cNvSpPr/>
          <p:nvPr/>
        </p:nvSpPr>
        <p:spPr bwMode="white">
          <a:xfrm>
            <a:off x="1343025" y="2564765"/>
            <a:ext cx="3517900" cy="787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487170" y="3352165"/>
            <a:ext cx="3517900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271270" y="3933190"/>
            <a:ext cx="3517900" cy="789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343025" y="4715510"/>
            <a:ext cx="8281035" cy="469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055370" y="5373370"/>
            <a:ext cx="7275830" cy="6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343025" y="6078220"/>
            <a:ext cx="6927850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695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4540" y="837135"/>
            <a:ext cx="9049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94275" y="1394460"/>
            <a:ext cx="854710" cy="424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09515" y="1948180"/>
            <a:ext cx="854710" cy="424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5" name="Rectangle 2"/>
          <p:cNvSpPr/>
          <p:nvPr/>
        </p:nvSpPr>
        <p:spPr bwMode="white">
          <a:xfrm>
            <a:off x="1484630" y="3030220"/>
            <a:ext cx="6515100" cy="7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6" name="Rectangle 2"/>
          <p:cNvSpPr/>
          <p:nvPr/>
        </p:nvSpPr>
        <p:spPr bwMode="white">
          <a:xfrm>
            <a:off x="1415415" y="3861435"/>
            <a:ext cx="8230870" cy="7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7" name="Rectangle 2"/>
          <p:cNvSpPr/>
          <p:nvPr/>
        </p:nvSpPr>
        <p:spPr bwMode="white">
          <a:xfrm>
            <a:off x="1415415" y="4638675"/>
            <a:ext cx="7005955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8" name="Rectangle 2"/>
          <p:cNvSpPr/>
          <p:nvPr/>
        </p:nvSpPr>
        <p:spPr bwMode="white">
          <a:xfrm>
            <a:off x="1415415" y="5301615"/>
            <a:ext cx="6515100" cy="7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sp useBgFill="1">
        <p:nvSpPr>
          <p:cNvPr id="9" name="Rectangle 2"/>
          <p:cNvSpPr/>
          <p:nvPr/>
        </p:nvSpPr>
        <p:spPr bwMode="white">
          <a:xfrm>
            <a:off x="1127125" y="6107430"/>
            <a:ext cx="7703820" cy="489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58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950200" y="1010920"/>
            <a:ext cx="1742440" cy="422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04415" y="2926715"/>
            <a:ext cx="434975" cy="434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780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36510" y="1050290"/>
            <a:ext cx="1520825" cy="420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854200" y="2964180"/>
            <a:ext cx="488315" cy="420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50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5265" y="1684655"/>
            <a:ext cx="316865" cy="366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48800" y="1633220"/>
            <a:ext cx="1073150" cy="455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3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51290" y="1592580"/>
            <a:ext cx="513715" cy="410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66105" y="2828925"/>
            <a:ext cx="413385" cy="413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6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20465" y="3961130"/>
            <a:ext cx="3601085" cy="478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41845" y="4706620"/>
            <a:ext cx="455930" cy="396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60765" y="5365115"/>
            <a:ext cx="892175" cy="466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50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 descr="8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0530" y="900000"/>
            <a:ext cx="11520000" cy="415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2447" y="1815295"/>
            <a:ext cx="2304000" cy="343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1556385"/>
            <a:ext cx="6769735" cy="384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546.403149606299,&quot;width&quot;:18141.732283464567}"/>
</p:tagLst>
</file>

<file path=ppt/tags/tag2.xml><?xml version="1.0" encoding="utf-8"?>
<p:tagLst xmlns:p="http://schemas.openxmlformats.org/presentationml/2006/main">
  <p:tag name="COMMONDATA" val="eyJoZGlkIjoiNmQzNmU1NDcyNzk1MWFlZmEzOWY4MDU4MWYxYzEyOG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2022-10-10T06:38:26Z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2052-11.1.0.12313</vt:lpwstr>
  </property>
  <property fmtid="{D5CDD505-2E9C-101B-9397-08002B2CF9AE}" pid="3" name="ICV">
    <vt:lpwstr>3E1A5CB094B4431083076C3AC5C72E33</vt:lpwstr>
  </property>
</Properties>
</file>