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3" r:id="rId3"/>
    <p:sldId id="342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8" autoAdjust="0"/>
    <p:restoredTop sz="94660"/>
  </p:normalViewPr>
  <p:slideViewPr>
    <p:cSldViewPr showGuides="1">
      <p:cViewPr varScale="1">
        <p:scale>
          <a:sx n="94" d="100"/>
          <a:sy n="94" d="100"/>
        </p:scale>
        <p:origin x="72" y="21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34EAED-B036-E663-216C-D8D729D0F64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/>
          <a:stretch/>
        </p:blipFill>
        <p:spPr>
          <a:xfrm>
            <a:off x="3732036" y="2996952"/>
            <a:ext cx="4727928" cy="7123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2ECB2C-1617-A0AF-06E3-E0794EA315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34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EC58F-3838-08A1-E4A5-4325FF7AAF54}"/>
              </a:ext>
            </a:extLst>
          </p:cNvPr>
          <p:cNvSpPr/>
          <p:nvPr/>
        </p:nvSpPr>
        <p:spPr bwMode="white">
          <a:xfrm>
            <a:off x="5177142" y="1697189"/>
            <a:ext cx="5276190" cy="579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97C3CA2-EB6F-806B-6765-C3177CBABBC9}"/>
              </a:ext>
            </a:extLst>
          </p:cNvPr>
          <p:cNvSpPr/>
          <p:nvPr/>
        </p:nvSpPr>
        <p:spPr bwMode="white">
          <a:xfrm>
            <a:off x="2891428" y="1935738"/>
            <a:ext cx="209523" cy="2194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1794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48BBA4-0154-541D-E239-4B7C8258B3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33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0FA19A1A-4924-F409-CC1D-94B0E62AF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5161" y="3147740"/>
            <a:ext cx="9145016" cy="746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2942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B411C2-69B3-01F3-0C6C-BEB2CDB31A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2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E5C331-2CAF-E675-B81A-9EF57D326380}"/>
              </a:ext>
            </a:extLst>
          </p:cNvPr>
          <p:cNvSpPr/>
          <p:nvPr/>
        </p:nvSpPr>
        <p:spPr bwMode="white">
          <a:xfrm>
            <a:off x="1243809" y="2476893"/>
            <a:ext cx="4514285" cy="285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AC8E0-0CD2-0E4F-7E5F-72C146E8340E}"/>
              </a:ext>
            </a:extLst>
          </p:cNvPr>
          <p:cNvSpPr/>
          <p:nvPr/>
        </p:nvSpPr>
        <p:spPr bwMode="white">
          <a:xfrm>
            <a:off x="1234285" y="4524690"/>
            <a:ext cx="4171428" cy="247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0871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4ACD19-9616-4D53-5089-9FD6FC13374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84125"/>
            <a:ext cx="106547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1BE122-C0BA-F127-CF50-27359E79A61B}"/>
              </a:ext>
            </a:extLst>
          </p:cNvPr>
          <p:cNvSpPr/>
          <p:nvPr/>
        </p:nvSpPr>
        <p:spPr bwMode="white">
          <a:xfrm>
            <a:off x="4158844" y="4943374"/>
            <a:ext cx="404017" cy="24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99E235F-FC6D-4C72-C2D6-5336E757FB0D}"/>
              </a:ext>
            </a:extLst>
          </p:cNvPr>
          <p:cNvSpPr/>
          <p:nvPr/>
        </p:nvSpPr>
        <p:spPr bwMode="white">
          <a:xfrm>
            <a:off x="7898353" y="4943374"/>
            <a:ext cx="394621" cy="24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1365EC-35D8-BB82-D46D-FB4E8D610818}"/>
              </a:ext>
            </a:extLst>
          </p:cNvPr>
          <p:cNvSpPr/>
          <p:nvPr/>
        </p:nvSpPr>
        <p:spPr bwMode="white">
          <a:xfrm>
            <a:off x="4158844" y="5619916"/>
            <a:ext cx="404017" cy="25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E52402-C586-7AB2-6F19-CA82954C407D}"/>
              </a:ext>
            </a:extLst>
          </p:cNvPr>
          <p:cNvSpPr/>
          <p:nvPr/>
        </p:nvSpPr>
        <p:spPr bwMode="white">
          <a:xfrm>
            <a:off x="7879562" y="5619916"/>
            <a:ext cx="413412" cy="253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3770D7-EB5D-CA56-9235-8CA69874CFA8}"/>
              </a:ext>
            </a:extLst>
          </p:cNvPr>
          <p:cNvSpPr/>
          <p:nvPr/>
        </p:nvSpPr>
        <p:spPr bwMode="white">
          <a:xfrm>
            <a:off x="5220564" y="6305854"/>
            <a:ext cx="404017" cy="24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911C1FA-CC68-4E94-8C23-B21460F09F20}"/>
              </a:ext>
            </a:extLst>
          </p:cNvPr>
          <p:cNvSpPr/>
          <p:nvPr/>
        </p:nvSpPr>
        <p:spPr bwMode="white">
          <a:xfrm>
            <a:off x="9674150" y="6305854"/>
            <a:ext cx="385225" cy="2443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202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7334B4-DFBD-BC97-0FA2-9EE5082E4D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46817"/>
            <a:ext cx="10800000" cy="37386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5CA22-F690-44D5-A9F6-66B28CED1523}"/>
              </a:ext>
            </a:extLst>
          </p:cNvPr>
          <p:cNvSpPr/>
          <p:nvPr/>
        </p:nvSpPr>
        <p:spPr bwMode="white">
          <a:xfrm>
            <a:off x="1672380" y="3584020"/>
            <a:ext cx="1819047" cy="28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67B428-3329-B5E5-9B1B-6521CE78B504}"/>
              </a:ext>
            </a:extLst>
          </p:cNvPr>
          <p:cNvSpPr/>
          <p:nvPr/>
        </p:nvSpPr>
        <p:spPr bwMode="white">
          <a:xfrm>
            <a:off x="3748571" y="3584020"/>
            <a:ext cx="2266666" cy="286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0ED24E6-C60F-C263-ACE8-58B15199FBC8}"/>
              </a:ext>
            </a:extLst>
          </p:cNvPr>
          <p:cNvSpPr/>
          <p:nvPr/>
        </p:nvSpPr>
        <p:spPr bwMode="white">
          <a:xfrm>
            <a:off x="1691428" y="4213482"/>
            <a:ext cx="4171428" cy="305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6931013D-F035-503C-DF2A-2DAB0272346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2683" y="4799501"/>
            <a:ext cx="10800000" cy="17910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E09D867-0BF3-AACB-E51D-824CD6E57AB0}"/>
              </a:ext>
            </a:extLst>
          </p:cNvPr>
          <p:cNvSpPr/>
          <p:nvPr/>
        </p:nvSpPr>
        <p:spPr bwMode="white">
          <a:xfrm>
            <a:off x="1678397" y="5590243"/>
            <a:ext cx="2257142" cy="285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D3CFDC5-63F1-196D-C482-94B486619BA7}"/>
              </a:ext>
            </a:extLst>
          </p:cNvPr>
          <p:cNvSpPr/>
          <p:nvPr/>
        </p:nvSpPr>
        <p:spPr bwMode="white">
          <a:xfrm>
            <a:off x="1600131" y="6228553"/>
            <a:ext cx="2952328" cy="362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98340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19323D-1B3A-F94C-0EAB-BAFB70A609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1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A2A6E01-3D91-143E-6DD0-B81F85E811DD}"/>
              </a:ext>
            </a:extLst>
          </p:cNvPr>
          <p:cNvSpPr/>
          <p:nvPr/>
        </p:nvSpPr>
        <p:spPr bwMode="white">
          <a:xfrm>
            <a:off x="1129523" y="2452236"/>
            <a:ext cx="2266666" cy="2864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4D68C3-9838-EA74-CF8E-75F1E90D21B6}"/>
              </a:ext>
            </a:extLst>
          </p:cNvPr>
          <p:cNvSpPr/>
          <p:nvPr/>
        </p:nvSpPr>
        <p:spPr bwMode="white">
          <a:xfrm>
            <a:off x="1148571" y="3092081"/>
            <a:ext cx="3523809" cy="29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012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8B767E-1122-19AB-F809-B351607F6FD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992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7B5AB2-7E63-6305-B534-846337DC0031}"/>
              </a:ext>
            </a:extLst>
          </p:cNvPr>
          <p:cNvSpPr/>
          <p:nvPr/>
        </p:nvSpPr>
        <p:spPr bwMode="white">
          <a:xfrm>
            <a:off x="1139047" y="2421961"/>
            <a:ext cx="2257142" cy="2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D629B-B60B-902D-09A1-8E5A64BD2114}"/>
              </a:ext>
            </a:extLst>
          </p:cNvPr>
          <p:cNvSpPr/>
          <p:nvPr/>
        </p:nvSpPr>
        <p:spPr bwMode="white">
          <a:xfrm>
            <a:off x="4015238" y="2421961"/>
            <a:ext cx="2257142" cy="286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B883D8-1482-3350-8DB8-362F3FF8796A}"/>
              </a:ext>
            </a:extLst>
          </p:cNvPr>
          <p:cNvSpPr/>
          <p:nvPr/>
        </p:nvSpPr>
        <p:spPr bwMode="white">
          <a:xfrm>
            <a:off x="1158095" y="3051549"/>
            <a:ext cx="3361904" cy="305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922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53E25-67D8-F1C2-C2DE-BE947B8618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6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5043AA-C742-7B85-35F0-692A39FAD037}"/>
              </a:ext>
            </a:extLst>
          </p:cNvPr>
          <p:cNvSpPr/>
          <p:nvPr/>
        </p:nvSpPr>
        <p:spPr bwMode="white">
          <a:xfrm>
            <a:off x="1167619" y="2410988"/>
            <a:ext cx="2257142" cy="285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D5289BE-B470-8471-759D-744CBFCE2285}"/>
              </a:ext>
            </a:extLst>
          </p:cNvPr>
          <p:cNvSpPr/>
          <p:nvPr/>
        </p:nvSpPr>
        <p:spPr bwMode="white">
          <a:xfrm>
            <a:off x="4043809" y="2410988"/>
            <a:ext cx="1942857" cy="2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1A3743-1AFC-E318-33E2-B141789D97FA}"/>
              </a:ext>
            </a:extLst>
          </p:cNvPr>
          <p:cNvSpPr/>
          <p:nvPr/>
        </p:nvSpPr>
        <p:spPr bwMode="white">
          <a:xfrm>
            <a:off x="1062857" y="3039950"/>
            <a:ext cx="2885714" cy="314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8115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754182-50A5-038A-536E-575A2DAA37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0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FB9E28-0B0B-12BB-547A-8CACB23BEFCA}"/>
              </a:ext>
            </a:extLst>
          </p:cNvPr>
          <p:cNvSpPr/>
          <p:nvPr/>
        </p:nvSpPr>
        <p:spPr bwMode="white">
          <a:xfrm>
            <a:off x="5205714" y="1726012"/>
            <a:ext cx="371428" cy="324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961BE5-05E9-16F9-D641-D7036B29E3A7}"/>
              </a:ext>
            </a:extLst>
          </p:cNvPr>
          <p:cNvSpPr/>
          <p:nvPr/>
        </p:nvSpPr>
        <p:spPr bwMode="white">
          <a:xfrm>
            <a:off x="2586666" y="2384579"/>
            <a:ext cx="761904" cy="314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811BD2-B3E0-0879-1595-6A9BE8B4FED2}"/>
              </a:ext>
            </a:extLst>
          </p:cNvPr>
          <p:cNvSpPr/>
          <p:nvPr/>
        </p:nvSpPr>
        <p:spPr bwMode="white">
          <a:xfrm>
            <a:off x="3929523" y="4293471"/>
            <a:ext cx="219047" cy="25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A470B9-BBEC-6C7F-2599-30B3375D9DBF}"/>
              </a:ext>
            </a:extLst>
          </p:cNvPr>
          <p:cNvSpPr/>
          <p:nvPr/>
        </p:nvSpPr>
        <p:spPr bwMode="white">
          <a:xfrm>
            <a:off x="9262857" y="4293471"/>
            <a:ext cx="228571" cy="24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0389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AEE817-7AA8-3F67-54C3-B75E58B7276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1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0C27E6-AA8A-0593-B676-C66FE064766E}"/>
              </a:ext>
            </a:extLst>
          </p:cNvPr>
          <p:cNvSpPr/>
          <p:nvPr/>
        </p:nvSpPr>
        <p:spPr bwMode="white">
          <a:xfrm>
            <a:off x="4548571" y="1200916"/>
            <a:ext cx="228571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E94274-A3A4-4E31-43CA-CF939CEA2E85}"/>
              </a:ext>
            </a:extLst>
          </p:cNvPr>
          <p:cNvSpPr/>
          <p:nvPr/>
        </p:nvSpPr>
        <p:spPr bwMode="white">
          <a:xfrm>
            <a:off x="8681904" y="1200916"/>
            <a:ext cx="228571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22323F-CCEC-56E2-21F8-AAE89F2FF56A}"/>
              </a:ext>
            </a:extLst>
          </p:cNvPr>
          <p:cNvSpPr/>
          <p:nvPr/>
        </p:nvSpPr>
        <p:spPr bwMode="white">
          <a:xfrm>
            <a:off x="2672380" y="1849514"/>
            <a:ext cx="409523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E9D682-AEB3-DC65-EFAE-25B4503E49CC}"/>
              </a:ext>
            </a:extLst>
          </p:cNvPr>
          <p:cNvSpPr/>
          <p:nvPr/>
        </p:nvSpPr>
        <p:spPr bwMode="white">
          <a:xfrm>
            <a:off x="7624761" y="1859052"/>
            <a:ext cx="190476" cy="23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73FF66A-8F9C-5176-DA8B-0315D264F941}"/>
              </a:ext>
            </a:extLst>
          </p:cNvPr>
          <p:cNvSpPr/>
          <p:nvPr/>
        </p:nvSpPr>
        <p:spPr bwMode="white">
          <a:xfrm>
            <a:off x="9224761" y="1849514"/>
            <a:ext cx="419047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B0284D-BE6E-45EE-A7A1-11675686A599}"/>
              </a:ext>
            </a:extLst>
          </p:cNvPr>
          <p:cNvSpPr/>
          <p:nvPr/>
        </p:nvSpPr>
        <p:spPr bwMode="white">
          <a:xfrm>
            <a:off x="3205714" y="2507650"/>
            <a:ext cx="228571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8C3308-EE9F-2A4D-8056-A08DF2961FA4}"/>
              </a:ext>
            </a:extLst>
          </p:cNvPr>
          <p:cNvSpPr/>
          <p:nvPr/>
        </p:nvSpPr>
        <p:spPr bwMode="white">
          <a:xfrm>
            <a:off x="7786666" y="2507650"/>
            <a:ext cx="228571" cy="257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19D0E6D-1BB2-89E5-B9EC-2DAF2FD2A0FD}"/>
              </a:ext>
            </a:extLst>
          </p:cNvPr>
          <p:cNvSpPr/>
          <p:nvPr/>
        </p:nvSpPr>
        <p:spPr bwMode="white">
          <a:xfrm>
            <a:off x="9415238" y="2507650"/>
            <a:ext cx="219047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032502A-EB10-77D8-73CC-45162D88CBC7}"/>
              </a:ext>
            </a:extLst>
          </p:cNvPr>
          <p:cNvSpPr/>
          <p:nvPr/>
        </p:nvSpPr>
        <p:spPr bwMode="white">
          <a:xfrm>
            <a:off x="2672380" y="3165786"/>
            <a:ext cx="580952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C1C335B-0322-8417-34C2-82A32C7050ED}"/>
              </a:ext>
            </a:extLst>
          </p:cNvPr>
          <p:cNvSpPr/>
          <p:nvPr/>
        </p:nvSpPr>
        <p:spPr bwMode="white">
          <a:xfrm>
            <a:off x="7253333" y="3165786"/>
            <a:ext cx="228572" cy="247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451B405A-6D2D-5477-08B1-1BE92E10D4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97786"/>
            <a:ext cx="10800000" cy="20257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D0343F5-7382-324D-5552-8EA776BA62D6}"/>
              </a:ext>
            </a:extLst>
          </p:cNvPr>
          <p:cNvSpPr/>
          <p:nvPr/>
        </p:nvSpPr>
        <p:spPr bwMode="white">
          <a:xfrm>
            <a:off x="4110476" y="4310005"/>
            <a:ext cx="761904" cy="324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2509A13-87EC-D127-D125-09454165C3EB}"/>
              </a:ext>
            </a:extLst>
          </p:cNvPr>
          <p:cNvSpPr/>
          <p:nvPr/>
        </p:nvSpPr>
        <p:spPr bwMode="white">
          <a:xfrm>
            <a:off x="8900952" y="4310005"/>
            <a:ext cx="380952" cy="31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DBBB9083-25FA-E65A-E85F-1B6FC6E4F45E}"/>
              </a:ext>
            </a:extLst>
          </p:cNvPr>
          <p:cNvSpPr/>
          <p:nvPr/>
        </p:nvSpPr>
        <p:spPr bwMode="white">
          <a:xfrm>
            <a:off x="4653333" y="4969337"/>
            <a:ext cx="752380" cy="31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A07107C-7E67-5918-B92D-8D32DD16CDA0}"/>
              </a:ext>
            </a:extLst>
          </p:cNvPr>
          <p:cNvSpPr/>
          <p:nvPr/>
        </p:nvSpPr>
        <p:spPr bwMode="white">
          <a:xfrm>
            <a:off x="9072380" y="4969337"/>
            <a:ext cx="742857" cy="31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8434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1AE97-3373-0060-52B1-0B946902701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4645FB-6B95-B500-D3E2-B1A9A33C9725}"/>
              </a:ext>
            </a:extLst>
          </p:cNvPr>
          <p:cNvSpPr/>
          <p:nvPr/>
        </p:nvSpPr>
        <p:spPr bwMode="white">
          <a:xfrm>
            <a:off x="1834285" y="1955369"/>
            <a:ext cx="380952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41F2329-0120-0AEE-BC4E-19594014E45C}"/>
              </a:ext>
            </a:extLst>
          </p:cNvPr>
          <p:cNvSpPr/>
          <p:nvPr/>
        </p:nvSpPr>
        <p:spPr bwMode="white">
          <a:xfrm>
            <a:off x="7320000" y="1955369"/>
            <a:ext cx="380952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13A7805-80F9-45A9-4912-3ECC40ECA34E}"/>
              </a:ext>
            </a:extLst>
          </p:cNvPr>
          <p:cNvSpPr/>
          <p:nvPr/>
        </p:nvSpPr>
        <p:spPr bwMode="white">
          <a:xfrm>
            <a:off x="3900952" y="2719151"/>
            <a:ext cx="380952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ABAFCF-A86C-43C4-EA2A-9C67DEB5CF55}"/>
              </a:ext>
            </a:extLst>
          </p:cNvPr>
          <p:cNvSpPr/>
          <p:nvPr/>
        </p:nvSpPr>
        <p:spPr bwMode="white">
          <a:xfrm>
            <a:off x="2548571" y="3482933"/>
            <a:ext cx="390476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8A2A04-5E56-8762-DFAD-2BB42DF9E269}"/>
              </a:ext>
            </a:extLst>
          </p:cNvPr>
          <p:cNvSpPr/>
          <p:nvPr/>
        </p:nvSpPr>
        <p:spPr bwMode="white">
          <a:xfrm>
            <a:off x="8843809" y="3482933"/>
            <a:ext cx="390476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C3C8E05E-0215-E7D9-FCD2-A7DBDA058D79}"/>
              </a:ext>
            </a:extLst>
          </p:cNvPr>
          <p:cNvSpPr/>
          <p:nvPr/>
        </p:nvSpPr>
        <p:spPr bwMode="white">
          <a:xfrm>
            <a:off x="7320000" y="2719151"/>
            <a:ext cx="380952" cy="2673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6600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3415275-3F37-77C5-9647-BE797B08EE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9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A60A2C-9E73-4488-CCA9-45277E1481C6}"/>
              </a:ext>
            </a:extLst>
          </p:cNvPr>
          <p:cNvSpPr/>
          <p:nvPr/>
        </p:nvSpPr>
        <p:spPr bwMode="white">
          <a:xfrm>
            <a:off x="5053333" y="1744136"/>
            <a:ext cx="695238" cy="324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6DDA5C-90F7-25F7-9378-B1FD5255DBD7}"/>
              </a:ext>
            </a:extLst>
          </p:cNvPr>
          <p:cNvSpPr/>
          <p:nvPr/>
        </p:nvSpPr>
        <p:spPr bwMode="white">
          <a:xfrm>
            <a:off x="7748571" y="1734604"/>
            <a:ext cx="704761" cy="333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06B2F2-6A34-A4B1-7588-88DAEFBDF01B}"/>
              </a:ext>
            </a:extLst>
          </p:cNvPr>
          <p:cNvSpPr/>
          <p:nvPr/>
        </p:nvSpPr>
        <p:spPr bwMode="white">
          <a:xfrm>
            <a:off x="9043809" y="2430480"/>
            <a:ext cx="409523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53517-546C-BB76-3173-A6D9A04D9936}"/>
              </a:ext>
            </a:extLst>
          </p:cNvPr>
          <p:cNvSpPr/>
          <p:nvPr/>
        </p:nvSpPr>
        <p:spPr bwMode="white">
          <a:xfrm>
            <a:off x="2758095" y="3088227"/>
            <a:ext cx="409523" cy="257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5978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D29FD-A1E3-D221-659E-31B9769C5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8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3EB28E7-F82D-AB58-C6B7-007595D6E530}"/>
              </a:ext>
            </a:extLst>
          </p:cNvPr>
          <p:cNvSpPr/>
          <p:nvPr/>
        </p:nvSpPr>
        <p:spPr bwMode="white">
          <a:xfrm>
            <a:off x="10729523" y="1724954"/>
            <a:ext cx="30476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5B1588-FAC8-A178-6F9F-99AE6B096DB3}"/>
              </a:ext>
            </a:extLst>
          </p:cNvPr>
          <p:cNvSpPr/>
          <p:nvPr/>
        </p:nvSpPr>
        <p:spPr bwMode="white">
          <a:xfrm>
            <a:off x="10729523" y="2354005"/>
            <a:ext cx="295238" cy="24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A2990A5-C5B3-DBF0-2351-E33CF54EAFA2}"/>
              </a:ext>
            </a:extLst>
          </p:cNvPr>
          <p:cNvSpPr/>
          <p:nvPr/>
        </p:nvSpPr>
        <p:spPr bwMode="white">
          <a:xfrm>
            <a:off x="10729523" y="3631168"/>
            <a:ext cx="304762" cy="238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E7F0F647-35C2-CFF6-F4EC-6424789D5B9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1145" y="4018610"/>
            <a:ext cx="10800000" cy="19146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DC6C0F5-7346-7C00-5278-213EF4F35543}"/>
              </a:ext>
            </a:extLst>
          </p:cNvPr>
          <p:cNvSpPr/>
          <p:nvPr/>
        </p:nvSpPr>
        <p:spPr bwMode="white">
          <a:xfrm>
            <a:off x="10717811" y="4218643"/>
            <a:ext cx="304761" cy="2381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94520B9-204F-0AAE-1A4E-6CED2266DCB5}"/>
              </a:ext>
            </a:extLst>
          </p:cNvPr>
          <p:cNvSpPr/>
          <p:nvPr/>
        </p:nvSpPr>
        <p:spPr bwMode="white">
          <a:xfrm>
            <a:off x="10670192" y="5437891"/>
            <a:ext cx="352380" cy="333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35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BB9BE27-EA44-F10D-315A-6A9BC9C69B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5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1D0E0D-D39B-8BF0-3B3E-3FC8A6B0DF55}"/>
              </a:ext>
            </a:extLst>
          </p:cNvPr>
          <p:cNvSpPr/>
          <p:nvPr/>
        </p:nvSpPr>
        <p:spPr bwMode="white">
          <a:xfrm>
            <a:off x="8520000" y="1743528"/>
            <a:ext cx="390476" cy="33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28C213-372F-D708-C527-A3D56A087D2F}"/>
              </a:ext>
            </a:extLst>
          </p:cNvPr>
          <p:cNvSpPr/>
          <p:nvPr/>
        </p:nvSpPr>
        <p:spPr bwMode="white">
          <a:xfrm>
            <a:off x="3129523" y="3324686"/>
            <a:ext cx="380952" cy="323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562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B24B7A-31FE-6075-E0ED-0CC02A736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25249-5F9D-A0A0-1274-7A3E4390E2D4}"/>
              </a:ext>
            </a:extLst>
          </p:cNvPr>
          <p:cNvSpPr/>
          <p:nvPr/>
        </p:nvSpPr>
        <p:spPr bwMode="white">
          <a:xfrm>
            <a:off x="6900952" y="1133996"/>
            <a:ext cx="390476" cy="333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D1F7F9-9E8C-D60E-F0BD-C69638B00BFF}"/>
              </a:ext>
            </a:extLst>
          </p:cNvPr>
          <p:cNvSpPr/>
          <p:nvPr/>
        </p:nvSpPr>
        <p:spPr bwMode="white">
          <a:xfrm>
            <a:off x="4396190" y="2410906"/>
            <a:ext cx="380952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00EA53-1D54-F9EB-80FD-6BD0C99DDAF0}"/>
              </a:ext>
            </a:extLst>
          </p:cNvPr>
          <p:cNvSpPr/>
          <p:nvPr/>
        </p:nvSpPr>
        <p:spPr bwMode="white">
          <a:xfrm>
            <a:off x="8339047" y="3687817"/>
            <a:ext cx="390476" cy="323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7445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5A0A3-245D-B4E1-F98F-A7572A0A61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4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9772DF-1A6F-6A2F-D9BC-BBAC2CDDE089}"/>
              </a:ext>
            </a:extLst>
          </p:cNvPr>
          <p:cNvSpPr/>
          <p:nvPr/>
        </p:nvSpPr>
        <p:spPr bwMode="white">
          <a:xfrm>
            <a:off x="8710476" y="2441619"/>
            <a:ext cx="209523" cy="229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021E255-C1FB-795D-DB9D-150076821CA2}"/>
              </a:ext>
            </a:extLst>
          </p:cNvPr>
          <p:cNvSpPr/>
          <p:nvPr/>
        </p:nvSpPr>
        <p:spPr bwMode="white">
          <a:xfrm>
            <a:off x="4081904" y="2594307"/>
            <a:ext cx="209523" cy="2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E4E6C94-205C-6157-73AD-C0092ABB94CE}"/>
              </a:ext>
            </a:extLst>
          </p:cNvPr>
          <p:cNvSpPr/>
          <p:nvPr/>
        </p:nvSpPr>
        <p:spPr bwMode="white">
          <a:xfrm>
            <a:off x="7958095" y="3577234"/>
            <a:ext cx="295238" cy="181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D6754E-7D58-5758-4369-261E75876A14}"/>
              </a:ext>
            </a:extLst>
          </p:cNvPr>
          <p:cNvSpPr/>
          <p:nvPr/>
        </p:nvSpPr>
        <p:spPr bwMode="white">
          <a:xfrm>
            <a:off x="9872380" y="3567691"/>
            <a:ext cx="295238" cy="190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C9E710-E753-D072-7132-0DD9CF190F90}"/>
              </a:ext>
            </a:extLst>
          </p:cNvPr>
          <p:cNvSpPr/>
          <p:nvPr/>
        </p:nvSpPr>
        <p:spPr bwMode="white">
          <a:xfrm>
            <a:off x="2710476" y="3729922"/>
            <a:ext cx="276190" cy="15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AA7F81-C25D-CE8B-D62B-2B4A49EC99D5}"/>
              </a:ext>
            </a:extLst>
          </p:cNvPr>
          <p:cNvSpPr/>
          <p:nvPr/>
        </p:nvSpPr>
        <p:spPr bwMode="white">
          <a:xfrm>
            <a:off x="5824761" y="3729922"/>
            <a:ext cx="285714" cy="152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51AC578-CCFF-8C73-8424-BB42A1396308}"/>
              </a:ext>
            </a:extLst>
          </p:cNvPr>
          <p:cNvSpPr/>
          <p:nvPr/>
        </p:nvSpPr>
        <p:spPr bwMode="white">
          <a:xfrm>
            <a:off x="8672380" y="4092556"/>
            <a:ext cx="219047" cy="2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05556D4-8683-CA42-6905-4B4605B50BB3}"/>
              </a:ext>
            </a:extLst>
          </p:cNvPr>
          <p:cNvSpPr/>
          <p:nvPr/>
        </p:nvSpPr>
        <p:spPr bwMode="white">
          <a:xfrm>
            <a:off x="4081904" y="4312044"/>
            <a:ext cx="209523" cy="2194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48125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1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63</cp:revision>
  <dcterms:created xsi:type="dcterms:W3CDTF">2015-09-16T06:44:00Z</dcterms:created>
  <dcterms:modified xsi:type="dcterms:W3CDTF">2023-12-27T05:02:16Z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