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C4DC04-B230-AEF0-72EA-E91B7C6F67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51784" y="3068960"/>
            <a:ext cx="3935840" cy="44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1A608B-5DE9-D68C-7055-CDA1FF7D46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41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E3E70B-9AAC-67C4-A365-45B3D8364F85}"/>
              </a:ext>
            </a:extLst>
          </p:cNvPr>
          <p:cNvSpPr/>
          <p:nvPr/>
        </p:nvSpPr>
        <p:spPr bwMode="white">
          <a:xfrm>
            <a:off x="1291428" y="2405407"/>
            <a:ext cx="4533333" cy="28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CBE21-26EE-2F61-F9C6-6E7F1E4105E6}"/>
              </a:ext>
            </a:extLst>
          </p:cNvPr>
          <p:cNvSpPr/>
          <p:nvPr/>
        </p:nvSpPr>
        <p:spPr bwMode="white">
          <a:xfrm>
            <a:off x="1281904" y="3016994"/>
            <a:ext cx="1095238" cy="2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6DDC4E-B07E-343F-6B0B-9FEEA0BA55B9}"/>
              </a:ext>
            </a:extLst>
          </p:cNvPr>
          <p:cNvSpPr/>
          <p:nvPr/>
        </p:nvSpPr>
        <p:spPr bwMode="white">
          <a:xfrm>
            <a:off x="2653333" y="2988325"/>
            <a:ext cx="1961904" cy="28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4753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8878688E-BE6C-88CB-2517-5A2A1B7731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1581127"/>
            <a:ext cx="10009112" cy="33825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85C1F78-12B9-7F6D-C6D6-FBEED0DD057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6296"/>
          <a:stretch/>
        </p:blipFill>
        <p:spPr>
          <a:xfrm>
            <a:off x="720000" y="972000"/>
            <a:ext cx="10800000" cy="564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9F961B99-B3E1-FFE6-4319-7DF1B3756683}"/>
              </a:ext>
            </a:extLst>
          </p:cNvPr>
          <p:cNvCxnSpPr>
            <a:cxnSpLocks/>
          </p:cNvCxnSpPr>
          <p:nvPr/>
        </p:nvCxnSpPr>
        <p:spPr>
          <a:xfrm>
            <a:off x="2279576" y="3645024"/>
            <a:ext cx="2376264" cy="72008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D94D7708-66CD-05B3-41CD-EA15CB22605E}"/>
              </a:ext>
            </a:extLst>
          </p:cNvPr>
          <p:cNvCxnSpPr>
            <a:cxnSpLocks/>
          </p:cNvCxnSpPr>
          <p:nvPr/>
        </p:nvCxnSpPr>
        <p:spPr>
          <a:xfrm>
            <a:off x="5015880" y="3717032"/>
            <a:ext cx="2376264" cy="72008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88750935-0E6F-861D-3A0E-BF353B8B79AD}"/>
              </a:ext>
            </a:extLst>
          </p:cNvPr>
          <p:cNvCxnSpPr>
            <a:cxnSpLocks/>
          </p:cNvCxnSpPr>
          <p:nvPr/>
        </p:nvCxnSpPr>
        <p:spPr>
          <a:xfrm>
            <a:off x="7413228" y="3717032"/>
            <a:ext cx="2643212" cy="648072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80A30CC4-271F-5049-8CE8-48AAE2016E27}"/>
              </a:ext>
            </a:extLst>
          </p:cNvPr>
          <p:cNvCxnSpPr>
            <a:cxnSpLocks/>
          </p:cNvCxnSpPr>
          <p:nvPr/>
        </p:nvCxnSpPr>
        <p:spPr>
          <a:xfrm flipV="1">
            <a:off x="2495600" y="3717032"/>
            <a:ext cx="7401904" cy="69226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860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6B1509-2C34-19A5-016E-63FEB55C46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990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E8864B-FE41-5D7F-85AE-849BFD3E2398}"/>
              </a:ext>
            </a:extLst>
          </p:cNvPr>
          <p:cNvSpPr/>
          <p:nvPr/>
        </p:nvSpPr>
        <p:spPr bwMode="white">
          <a:xfrm>
            <a:off x="1291428" y="3545853"/>
            <a:ext cx="4152380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5C3D2F-3296-F924-0ACD-8D2C4E204183}"/>
              </a:ext>
            </a:extLst>
          </p:cNvPr>
          <p:cNvSpPr/>
          <p:nvPr/>
        </p:nvSpPr>
        <p:spPr bwMode="white">
          <a:xfrm>
            <a:off x="6653333" y="3545853"/>
            <a:ext cx="4152380" cy="285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6B4FF73-2E03-031B-8C89-5B2532FE4E5D}"/>
              </a:ext>
            </a:extLst>
          </p:cNvPr>
          <p:cNvSpPr/>
          <p:nvPr/>
        </p:nvSpPr>
        <p:spPr bwMode="white">
          <a:xfrm>
            <a:off x="1272380" y="4136886"/>
            <a:ext cx="2457142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4DA401-AECB-0371-203C-EC243D766C04}"/>
              </a:ext>
            </a:extLst>
          </p:cNvPr>
          <p:cNvSpPr/>
          <p:nvPr/>
        </p:nvSpPr>
        <p:spPr bwMode="white">
          <a:xfrm>
            <a:off x="6634285" y="4136886"/>
            <a:ext cx="2457142" cy="266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57BA97-1D53-31F1-EC21-F53E4BAB282A}"/>
              </a:ext>
            </a:extLst>
          </p:cNvPr>
          <p:cNvSpPr/>
          <p:nvPr/>
        </p:nvSpPr>
        <p:spPr bwMode="white">
          <a:xfrm>
            <a:off x="1272380" y="4737452"/>
            <a:ext cx="2285714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CA411B-B36D-276A-4573-2A9AE4263ADE}"/>
              </a:ext>
            </a:extLst>
          </p:cNvPr>
          <p:cNvSpPr/>
          <p:nvPr/>
        </p:nvSpPr>
        <p:spPr bwMode="white">
          <a:xfrm>
            <a:off x="6634285" y="4737452"/>
            <a:ext cx="2285714" cy="2478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8968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D1B5ED-826A-33A5-B165-419C873A1E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94B6D0-5F43-525A-B2AA-A32A94BB46E6}"/>
              </a:ext>
            </a:extLst>
          </p:cNvPr>
          <p:cNvSpPr/>
          <p:nvPr/>
        </p:nvSpPr>
        <p:spPr bwMode="white">
          <a:xfrm>
            <a:off x="6224761" y="2422570"/>
            <a:ext cx="3161904" cy="305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93877-77E9-AC1F-F85E-287D108897E0}"/>
              </a:ext>
            </a:extLst>
          </p:cNvPr>
          <p:cNvSpPr/>
          <p:nvPr/>
        </p:nvSpPr>
        <p:spPr bwMode="white">
          <a:xfrm>
            <a:off x="6205714" y="3061966"/>
            <a:ext cx="1828571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72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2023-12-27T07:04:05Z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