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35BC5C-62A4-2CE3-F66D-8ADE92A6772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558" b="55728"/>
          <a:stretch/>
        </p:blipFill>
        <p:spPr>
          <a:xfrm>
            <a:off x="4560128" y="3068960"/>
            <a:ext cx="3071744" cy="440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7D1648-7D82-4FB3-13B2-8557D81AD9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68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AD95070-4D97-3832-9124-8A9D5D4CD922}"/>
              </a:ext>
            </a:extLst>
          </p:cNvPr>
          <p:cNvSpPr/>
          <p:nvPr/>
        </p:nvSpPr>
        <p:spPr bwMode="white">
          <a:xfrm>
            <a:off x="2758095" y="1841328"/>
            <a:ext cx="866666" cy="238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066737-F294-55CB-CE8F-1989B3AFFDB0}"/>
              </a:ext>
            </a:extLst>
          </p:cNvPr>
          <p:cNvSpPr/>
          <p:nvPr/>
        </p:nvSpPr>
        <p:spPr bwMode="white">
          <a:xfrm>
            <a:off x="6434285" y="1841328"/>
            <a:ext cx="866666" cy="238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3C7B57D-42DD-12DF-879E-280C1D83CA39}"/>
              </a:ext>
            </a:extLst>
          </p:cNvPr>
          <p:cNvSpPr/>
          <p:nvPr/>
        </p:nvSpPr>
        <p:spPr bwMode="white">
          <a:xfrm>
            <a:off x="10120000" y="1841328"/>
            <a:ext cx="828571" cy="2388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3C9C6EB-8BD5-6C0A-6D40-D35C56DB5275}"/>
              </a:ext>
            </a:extLst>
          </p:cNvPr>
          <p:cNvSpPr/>
          <p:nvPr/>
        </p:nvSpPr>
        <p:spPr bwMode="white">
          <a:xfrm>
            <a:off x="1015238" y="2519596"/>
            <a:ext cx="1336346" cy="1022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065533B-3F7F-0717-BB21-2FA0B7C88A61}"/>
              </a:ext>
            </a:extLst>
          </p:cNvPr>
          <p:cNvSpPr/>
          <p:nvPr/>
        </p:nvSpPr>
        <p:spPr bwMode="white">
          <a:xfrm>
            <a:off x="4691428" y="2529149"/>
            <a:ext cx="1340509" cy="1012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01138D6-C9AC-CAA3-E74B-922276B8B73B}"/>
              </a:ext>
            </a:extLst>
          </p:cNvPr>
          <p:cNvSpPr/>
          <p:nvPr/>
        </p:nvSpPr>
        <p:spPr bwMode="white">
          <a:xfrm>
            <a:off x="8377142" y="2529149"/>
            <a:ext cx="1336346" cy="1012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7574011D-83E1-4AD5-3F65-80D51792F554}"/>
              </a:ext>
            </a:extLst>
          </p:cNvPr>
          <p:cNvSpPr/>
          <p:nvPr/>
        </p:nvSpPr>
        <p:spPr bwMode="white">
          <a:xfrm>
            <a:off x="2346222" y="2519596"/>
            <a:ext cx="1726157" cy="1022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3F7B296-ACFF-174E-9BBC-50DE5693DDE3}"/>
              </a:ext>
            </a:extLst>
          </p:cNvPr>
          <p:cNvSpPr/>
          <p:nvPr/>
        </p:nvSpPr>
        <p:spPr bwMode="white">
          <a:xfrm>
            <a:off x="6026558" y="2529149"/>
            <a:ext cx="1731535" cy="1012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B6ADEAD-AC79-0AF0-A958-9E03C4283AFE}"/>
              </a:ext>
            </a:extLst>
          </p:cNvPr>
          <p:cNvSpPr/>
          <p:nvPr/>
        </p:nvSpPr>
        <p:spPr bwMode="white">
          <a:xfrm>
            <a:off x="9708126" y="2529149"/>
            <a:ext cx="1726157" cy="1012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4822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04DE71-3E9C-B56F-8796-7B4BAB5B0E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0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DE2584-CC43-ACF9-C715-E043285655E8}"/>
              </a:ext>
            </a:extLst>
          </p:cNvPr>
          <p:cNvSpPr/>
          <p:nvPr/>
        </p:nvSpPr>
        <p:spPr bwMode="white">
          <a:xfrm>
            <a:off x="1615238" y="2572082"/>
            <a:ext cx="2085714" cy="23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A3C967-D960-7877-A466-450A16280C7E}"/>
              </a:ext>
            </a:extLst>
          </p:cNvPr>
          <p:cNvSpPr/>
          <p:nvPr/>
        </p:nvSpPr>
        <p:spPr bwMode="white">
          <a:xfrm>
            <a:off x="6710476" y="2572082"/>
            <a:ext cx="2257142" cy="23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42FF2F-CFEC-F62B-B70D-DD82483348C9}"/>
              </a:ext>
            </a:extLst>
          </p:cNvPr>
          <p:cNvSpPr/>
          <p:nvPr/>
        </p:nvSpPr>
        <p:spPr bwMode="white">
          <a:xfrm>
            <a:off x="1615238" y="3219734"/>
            <a:ext cx="2085714" cy="23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4061E7D-DCD3-6F87-2CCC-6F1C20CE58E7}"/>
              </a:ext>
            </a:extLst>
          </p:cNvPr>
          <p:cNvSpPr/>
          <p:nvPr/>
        </p:nvSpPr>
        <p:spPr bwMode="white">
          <a:xfrm>
            <a:off x="6710476" y="3219734"/>
            <a:ext cx="2257142" cy="238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4403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7910EF-8CA1-1BA5-2403-0C9A72B7B0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6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EB875A-4558-EC18-A492-53C0AB4BC5D6}"/>
              </a:ext>
            </a:extLst>
          </p:cNvPr>
          <p:cNvSpPr/>
          <p:nvPr/>
        </p:nvSpPr>
        <p:spPr bwMode="white">
          <a:xfrm>
            <a:off x="9481904" y="1840474"/>
            <a:ext cx="219047" cy="238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18FBDE3-51E8-2BC5-BBA4-A44A3C755090}"/>
              </a:ext>
            </a:extLst>
          </p:cNvPr>
          <p:cNvSpPr/>
          <p:nvPr/>
        </p:nvSpPr>
        <p:spPr bwMode="white">
          <a:xfrm>
            <a:off x="6253333" y="3100239"/>
            <a:ext cx="2523809" cy="24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E9C708-A8D6-2A09-E271-85B9559057C2}"/>
              </a:ext>
            </a:extLst>
          </p:cNvPr>
          <p:cNvSpPr/>
          <p:nvPr/>
        </p:nvSpPr>
        <p:spPr bwMode="white">
          <a:xfrm>
            <a:off x="6253333" y="3711034"/>
            <a:ext cx="2523809" cy="248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E7719D6-A590-499C-EB1B-B73474C20166}"/>
              </a:ext>
            </a:extLst>
          </p:cNvPr>
          <p:cNvSpPr/>
          <p:nvPr/>
        </p:nvSpPr>
        <p:spPr bwMode="white">
          <a:xfrm>
            <a:off x="6253333" y="4321829"/>
            <a:ext cx="1257142" cy="2290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581CD68-A718-9E53-55B9-04748102DC76}"/>
              </a:ext>
            </a:extLst>
          </p:cNvPr>
          <p:cNvSpPr/>
          <p:nvPr/>
        </p:nvSpPr>
        <p:spPr bwMode="white">
          <a:xfrm>
            <a:off x="6272380" y="4903993"/>
            <a:ext cx="4838095" cy="2958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95599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5F0D35-C484-8648-8402-471F0E494B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612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017DA8E-9C7A-7255-D89C-04C696A067FB}"/>
              </a:ext>
            </a:extLst>
          </p:cNvPr>
          <p:cNvSpPr/>
          <p:nvPr/>
        </p:nvSpPr>
        <p:spPr bwMode="white">
          <a:xfrm>
            <a:off x="1386666" y="1859468"/>
            <a:ext cx="2590476" cy="2481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2BC3F58-6316-59E4-F956-35DA1C11C8E7}"/>
              </a:ext>
            </a:extLst>
          </p:cNvPr>
          <p:cNvSpPr/>
          <p:nvPr/>
        </p:nvSpPr>
        <p:spPr bwMode="white">
          <a:xfrm>
            <a:off x="1281904" y="2441571"/>
            <a:ext cx="2733333" cy="2958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7744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9F0720-A728-00C5-9D00-D03DEC8676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1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DB5DE8-299B-D216-14CD-C968BD57E934}"/>
              </a:ext>
            </a:extLst>
          </p:cNvPr>
          <p:cNvSpPr/>
          <p:nvPr/>
        </p:nvSpPr>
        <p:spPr bwMode="white">
          <a:xfrm>
            <a:off x="1272380" y="2458769"/>
            <a:ext cx="2009523" cy="219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C55690-4889-BF6D-6BF4-F2B35C5FAE8E}"/>
              </a:ext>
            </a:extLst>
          </p:cNvPr>
          <p:cNvSpPr/>
          <p:nvPr/>
        </p:nvSpPr>
        <p:spPr bwMode="white">
          <a:xfrm>
            <a:off x="4139047" y="2439708"/>
            <a:ext cx="2019047" cy="238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B49CDE-5693-6834-403E-69E0A55E1A43}"/>
              </a:ext>
            </a:extLst>
          </p:cNvPr>
          <p:cNvSpPr/>
          <p:nvPr/>
        </p:nvSpPr>
        <p:spPr bwMode="white">
          <a:xfrm>
            <a:off x="1281904" y="3030603"/>
            <a:ext cx="2952380" cy="276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4510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2023-12-27T06:31:18Z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