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2BC38-14E9-B6E0-E9C4-38F3D5C5C9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223" b="58023"/>
          <a:stretch/>
        </p:blipFill>
        <p:spPr>
          <a:xfrm>
            <a:off x="3840048" y="2988224"/>
            <a:ext cx="451190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3E6F9B-5010-1AC3-5204-AF62A00924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4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D2407-E53B-AE47-501B-102C57B36991}"/>
              </a:ext>
            </a:extLst>
          </p:cNvPr>
          <p:cNvSpPr/>
          <p:nvPr/>
        </p:nvSpPr>
        <p:spPr bwMode="white">
          <a:xfrm>
            <a:off x="2462857" y="3414103"/>
            <a:ext cx="552380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81E13C-00ED-64E8-2285-FB3522100A94}"/>
              </a:ext>
            </a:extLst>
          </p:cNvPr>
          <p:cNvSpPr/>
          <p:nvPr/>
        </p:nvSpPr>
        <p:spPr bwMode="white">
          <a:xfrm>
            <a:off x="6234285" y="3414103"/>
            <a:ext cx="561904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883365-0EF8-AA18-BBB7-C3E04FBDAD5B}"/>
              </a:ext>
            </a:extLst>
          </p:cNvPr>
          <p:cNvSpPr/>
          <p:nvPr/>
        </p:nvSpPr>
        <p:spPr bwMode="white">
          <a:xfrm>
            <a:off x="9967619" y="3414103"/>
            <a:ext cx="561903" cy="2384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695E63-B67D-E0E3-BE76-383103481A94}"/>
              </a:ext>
            </a:extLst>
          </p:cNvPr>
          <p:cNvSpPr/>
          <p:nvPr/>
        </p:nvSpPr>
        <p:spPr bwMode="white">
          <a:xfrm>
            <a:off x="2510476" y="4053247"/>
            <a:ext cx="1666666" cy="257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AA60DF-B041-73E1-251E-168C5BC22D9E}"/>
              </a:ext>
            </a:extLst>
          </p:cNvPr>
          <p:cNvSpPr/>
          <p:nvPr/>
        </p:nvSpPr>
        <p:spPr bwMode="white">
          <a:xfrm>
            <a:off x="6281904" y="4015089"/>
            <a:ext cx="1352380" cy="324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1C33694-47EB-7B7C-A302-44F893B7C045}"/>
              </a:ext>
            </a:extLst>
          </p:cNvPr>
          <p:cNvSpPr/>
          <p:nvPr/>
        </p:nvSpPr>
        <p:spPr bwMode="white">
          <a:xfrm>
            <a:off x="9996190" y="4053247"/>
            <a:ext cx="666666" cy="248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82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7C2EE8-1F93-90DC-CA1C-41874B324E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06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2DD79C5-CBBD-592F-917E-6906D7A5AAFB}"/>
              </a:ext>
            </a:extLst>
          </p:cNvPr>
          <p:cNvSpPr/>
          <p:nvPr/>
        </p:nvSpPr>
        <p:spPr bwMode="white">
          <a:xfrm>
            <a:off x="3662857" y="1840567"/>
            <a:ext cx="542857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A1D7D9-AD4A-E317-4073-AD803C346E0F}"/>
              </a:ext>
            </a:extLst>
          </p:cNvPr>
          <p:cNvSpPr/>
          <p:nvPr/>
        </p:nvSpPr>
        <p:spPr bwMode="white">
          <a:xfrm>
            <a:off x="7148571" y="1840567"/>
            <a:ext cx="714285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FC562-F1DA-A64B-6E90-7949507C4C8F}"/>
              </a:ext>
            </a:extLst>
          </p:cNvPr>
          <p:cNvSpPr/>
          <p:nvPr/>
        </p:nvSpPr>
        <p:spPr bwMode="white">
          <a:xfrm>
            <a:off x="5453333" y="2460973"/>
            <a:ext cx="352380" cy="2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B304DF-6B04-FD16-E6CE-1C5C08F09F7D}"/>
              </a:ext>
            </a:extLst>
          </p:cNvPr>
          <p:cNvSpPr/>
          <p:nvPr/>
        </p:nvSpPr>
        <p:spPr bwMode="white">
          <a:xfrm>
            <a:off x="8681904" y="2451428"/>
            <a:ext cx="361904" cy="295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7D487D8-8DCB-0AA9-4661-4809A5D5E63F}"/>
              </a:ext>
            </a:extLst>
          </p:cNvPr>
          <p:cNvSpPr/>
          <p:nvPr/>
        </p:nvSpPr>
        <p:spPr bwMode="white">
          <a:xfrm>
            <a:off x="6281904" y="3129102"/>
            <a:ext cx="552380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105631-2CF7-96A6-1F4B-7B6F2C0535A6}"/>
              </a:ext>
            </a:extLst>
          </p:cNvPr>
          <p:cNvSpPr/>
          <p:nvPr/>
        </p:nvSpPr>
        <p:spPr bwMode="white">
          <a:xfrm>
            <a:off x="7977142" y="3129102"/>
            <a:ext cx="561903" cy="238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9074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8FCE71-FF71-E368-6EC2-B68CD303A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D21E56-4E08-C6A9-C07E-56756CD99A30}"/>
              </a:ext>
            </a:extLst>
          </p:cNvPr>
          <p:cNvSpPr/>
          <p:nvPr/>
        </p:nvSpPr>
        <p:spPr bwMode="white">
          <a:xfrm>
            <a:off x="1310476" y="2258998"/>
            <a:ext cx="1695238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051C883-B5E3-F3AC-D49E-24DB538CAD65}"/>
              </a:ext>
            </a:extLst>
          </p:cNvPr>
          <p:cNvSpPr/>
          <p:nvPr/>
        </p:nvSpPr>
        <p:spPr bwMode="white">
          <a:xfrm>
            <a:off x="4072380" y="2258998"/>
            <a:ext cx="1333333" cy="257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632382C-1EC7-3424-A55D-7D65AD970B0C}"/>
              </a:ext>
            </a:extLst>
          </p:cNvPr>
          <p:cNvSpPr/>
          <p:nvPr/>
        </p:nvSpPr>
        <p:spPr bwMode="white">
          <a:xfrm>
            <a:off x="6786666" y="2268531"/>
            <a:ext cx="676190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E269AE-4AD9-1E82-685F-A75E0F9DB790}"/>
              </a:ext>
            </a:extLst>
          </p:cNvPr>
          <p:cNvSpPr/>
          <p:nvPr/>
        </p:nvSpPr>
        <p:spPr bwMode="white">
          <a:xfrm>
            <a:off x="8843809" y="2220864"/>
            <a:ext cx="1342857" cy="324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D77451-0F2A-9C23-439B-AD62A88F61FE}"/>
              </a:ext>
            </a:extLst>
          </p:cNvPr>
          <p:cNvSpPr/>
          <p:nvPr/>
        </p:nvSpPr>
        <p:spPr bwMode="white">
          <a:xfrm>
            <a:off x="1872380" y="3336263"/>
            <a:ext cx="561904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E24EB2-B7A7-027A-448E-35CFA051F8A6}"/>
              </a:ext>
            </a:extLst>
          </p:cNvPr>
          <p:cNvSpPr/>
          <p:nvPr/>
        </p:nvSpPr>
        <p:spPr bwMode="white">
          <a:xfrm>
            <a:off x="4443809" y="3336263"/>
            <a:ext cx="561904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B41156-713B-58B2-CFE4-35519D9F8D10}"/>
              </a:ext>
            </a:extLst>
          </p:cNvPr>
          <p:cNvSpPr/>
          <p:nvPr/>
        </p:nvSpPr>
        <p:spPr bwMode="white">
          <a:xfrm>
            <a:off x="6843809" y="3336263"/>
            <a:ext cx="561903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705BDCE-7DF8-3756-BB67-55237D05F56D}"/>
              </a:ext>
            </a:extLst>
          </p:cNvPr>
          <p:cNvSpPr/>
          <p:nvPr/>
        </p:nvSpPr>
        <p:spPr bwMode="white">
          <a:xfrm>
            <a:off x="9177142" y="3336263"/>
            <a:ext cx="714285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8643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878E6F-F61D-EF02-D021-39711B7AE1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8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49BCD0-73E0-6AEA-3828-515234E9CD21}"/>
              </a:ext>
            </a:extLst>
          </p:cNvPr>
          <p:cNvSpPr/>
          <p:nvPr/>
        </p:nvSpPr>
        <p:spPr bwMode="white">
          <a:xfrm>
            <a:off x="2539047" y="3564555"/>
            <a:ext cx="1485714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3BC4A2A-D228-ADAA-7FA6-C9E7CD4AF337}"/>
              </a:ext>
            </a:extLst>
          </p:cNvPr>
          <p:cNvSpPr/>
          <p:nvPr/>
        </p:nvSpPr>
        <p:spPr bwMode="white">
          <a:xfrm>
            <a:off x="5167619" y="3564555"/>
            <a:ext cx="2000000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8C9FF9-7C3A-673C-8C71-7990D187B2B4}"/>
              </a:ext>
            </a:extLst>
          </p:cNvPr>
          <p:cNvSpPr/>
          <p:nvPr/>
        </p:nvSpPr>
        <p:spPr bwMode="white">
          <a:xfrm>
            <a:off x="7996190" y="3564555"/>
            <a:ext cx="1980952" cy="257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0719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1A3B42-E378-46DE-745B-1FC274AC2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4F756E-26D3-1362-601D-D7BE9354E30D}"/>
              </a:ext>
            </a:extLst>
          </p:cNvPr>
          <p:cNvSpPr/>
          <p:nvPr/>
        </p:nvSpPr>
        <p:spPr bwMode="white">
          <a:xfrm>
            <a:off x="4586666" y="1857759"/>
            <a:ext cx="552380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30A42C-D0FF-F867-B8C0-AB087609538E}"/>
              </a:ext>
            </a:extLst>
          </p:cNvPr>
          <p:cNvSpPr/>
          <p:nvPr/>
        </p:nvSpPr>
        <p:spPr bwMode="white">
          <a:xfrm>
            <a:off x="4920000" y="2505412"/>
            <a:ext cx="56190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624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