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287CB4-4461-30BF-C6CE-E0B5A71924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 b="50801"/>
          <a:stretch/>
        </p:blipFill>
        <p:spPr>
          <a:xfrm>
            <a:off x="4380108" y="3068960"/>
            <a:ext cx="3431784" cy="512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796B8C-C455-7A6E-78AE-A7AF57F3B8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41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CC311F-EBFF-17E5-C695-9CD8CDFB3439}"/>
              </a:ext>
            </a:extLst>
          </p:cNvPr>
          <p:cNvSpPr/>
          <p:nvPr/>
        </p:nvSpPr>
        <p:spPr bwMode="white">
          <a:xfrm>
            <a:off x="7034285" y="1877748"/>
            <a:ext cx="219047" cy="228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A575AB-329C-B38C-6716-BB4ECE99E8FA}"/>
              </a:ext>
            </a:extLst>
          </p:cNvPr>
          <p:cNvSpPr/>
          <p:nvPr/>
        </p:nvSpPr>
        <p:spPr bwMode="white">
          <a:xfrm>
            <a:off x="5939047" y="2535607"/>
            <a:ext cx="219047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F43A8E-79B6-8DB8-6B56-2C57849B1671}"/>
              </a:ext>
            </a:extLst>
          </p:cNvPr>
          <p:cNvSpPr/>
          <p:nvPr/>
        </p:nvSpPr>
        <p:spPr bwMode="white">
          <a:xfrm>
            <a:off x="7472380" y="2535607"/>
            <a:ext cx="380952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994A662-EA77-7EEA-1D9E-3D91B56E6199}"/>
              </a:ext>
            </a:extLst>
          </p:cNvPr>
          <p:cNvSpPr/>
          <p:nvPr/>
        </p:nvSpPr>
        <p:spPr bwMode="white">
          <a:xfrm>
            <a:off x="7148571" y="3279274"/>
            <a:ext cx="476190" cy="171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6F6910B-81EC-82C9-3A9A-62B15E9F870C}"/>
              </a:ext>
            </a:extLst>
          </p:cNvPr>
          <p:cNvSpPr/>
          <p:nvPr/>
        </p:nvSpPr>
        <p:spPr bwMode="white">
          <a:xfrm>
            <a:off x="9081904" y="3879928"/>
            <a:ext cx="219047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EB610F-6BEB-F44C-FB94-70E4D61A42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3017"/>
          <a:stretch/>
        </p:blipFill>
        <p:spPr>
          <a:xfrm>
            <a:off x="720000" y="972001"/>
            <a:ext cx="10800000" cy="812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B06AB130-BB93-0658-140B-2BE6E52F6F8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528" y="2204864"/>
            <a:ext cx="9288952" cy="3228794"/>
          </a:xfrm>
          <a:prstGeom prst="rect">
            <a:avLst/>
          </a:prstGeom>
        </p:spPr>
      </p:pic>
      <p:cxnSp>
        <p:nvCxnSpPr>
          <p:cNvPr id="7" name="直接连接符 6">
            <a:extLst>
              <a:ext uri="{FF2B5EF4-FFF2-40B4-BE49-F238E27FC236}">
                <a16:creationId xmlns:a16="http://schemas.microsoft.com/office/drawing/2014/main" id="{65C17D24-EFFB-85A7-14E3-067A5C266D2A}"/>
              </a:ext>
            </a:extLst>
          </p:cNvPr>
          <p:cNvCxnSpPr>
            <a:cxnSpLocks/>
          </p:cNvCxnSpPr>
          <p:nvPr/>
        </p:nvCxnSpPr>
        <p:spPr>
          <a:xfrm>
            <a:off x="1703512" y="3501008"/>
            <a:ext cx="2808312" cy="151216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FB17A2D5-0B3D-CB98-5A3D-29D7E2914091}"/>
              </a:ext>
            </a:extLst>
          </p:cNvPr>
          <p:cNvCxnSpPr>
            <a:cxnSpLocks/>
          </p:cNvCxnSpPr>
          <p:nvPr/>
        </p:nvCxnSpPr>
        <p:spPr>
          <a:xfrm flipV="1">
            <a:off x="1991544" y="3501008"/>
            <a:ext cx="2232248" cy="1470381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:a16="http://schemas.microsoft.com/office/drawing/2014/main" id="{0AD1EEC4-8A40-EC80-12B1-4573A09533AC}"/>
              </a:ext>
            </a:extLst>
          </p:cNvPr>
          <p:cNvCxnSpPr>
            <a:cxnSpLocks/>
          </p:cNvCxnSpPr>
          <p:nvPr/>
        </p:nvCxnSpPr>
        <p:spPr>
          <a:xfrm>
            <a:off x="6366461" y="3542795"/>
            <a:ext cx="2808312" cy="1512168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>
            <a:extLst>
              <a:ext uri="{FF2B5EF4-FFF2-40B4-BE49-F238E27FC236}">
                <a16:creationId xmlns:a16="http://schemas.microsoft.com/office/drawing/2014/main" id="{0796B070-A25F-9330-4050-9BD4B1615700}"/>
              </a:ext>
            </a:extLst>
          </p:cNvPr>
          <p:cNvCxnSpPr>
            <a:cxnSpLocks/>
          </p:cNvCxnSpPr>
          <p:nvPr/>
        </p:nvCxnSpPr>
        <p:spPr>
          <a:xfrm flipV="1">
            <a:off x="6654493" y="3542795"/>
            <a:ext cx="2232248" cy="1470381"/>
          </a:xfrm>
          <a:prstGeom prst="line">
            <a:avLst/>
          </a:prstGeom>
          <a:ln w="19050">
            <a:solidFill>
              <a:srgbClr val="EF289E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1691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D53116-A90C-DF55-E752-A79F8646B8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B5B8F6-C180-34D1-A9BA-6D452F1A943A}"/>
              </a:ext>
            </a:extLst>
          </p:cNvPr>
          <p:cNvSpPr/>
          <p:nvPr/>
        </p:nvSpPr>
        <p:spPr bwMode="white">
          <a:xfrm>
            <a:off x="3396190" y="1870636"/>
            <a:ext cx="390476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C8EDFE1-7A76-1CCE-0584-726D626F93E2}"/>
              </a:ext>
            </a:extLst>
          </p:cNvPr>
          <p:cNvSpPr/>
          <p:nvPr/>
        </p:nvSpPr>
        <p:spPr bwMode="white">
          <a:xfrm>
            <a:off x="8405714" y="1870636"/>
            <a:ext cx="209523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850BBF-E5BA-0B6E-8BAA-6123F544C609}"/>
              </a:ext>
            </a:extLst>
          </p:cNvPr>
          <p:cNvSpPr/>
          <p:nvPr/>
        </p:nvSpPr>
        <p:spPr bwMode="white">
          <a:xfrm>
            <a:off x="9672380" y="1870636"/>
            <a:ext cx="219047" cy="238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6821C5B-72A5-5223-7C28-D2C4651F47C6}"/>
              </a:ext>
            </a:extLst>
          </p:cNvPr>
          <p:cNvSpPr/>
          <p:nvPr/>
        </p:nvSpPr>
        <p:spPr bwMode="white">
          <a:xfrm>
            <a:off x="3224761" y="2530273"/>
            <a:ext cx="219047" cy="2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2740EA-42F8-0478-3BE1-63592CCF58C4}"/>
              </a:ext>
            </a:extLst>
          </p:cNvPr>
          <p:cNvSpPr/>
          <p:nvPr/>
        </p:nvSpPr>
        <p:spPr bwMode="white">
          <a:xfrm>
            <a:off x="8091428" y="2539833"/>
            <a:ext cx="228571" cy="229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B40B834-BF4F-59CF-7DF4-F739FC371E77}"/>
              </a:ext>
            </a:extLst>
          </p:cNvPr>
          <p:cNvSpPr/>
          <p:nvPr/>
        </p:nvSpPr>
        <p:spPr bwMode="white">
          <a:xfrm>
            <a:off x="9291428" y="2530273"/>
            <a:ext cx="380952" cy="248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0023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1DD90-A32C-D4D2-3002-6ED2248F5F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09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E5BFCAB-BF1E-1ADE-7761-B7BA1FBC66E2}"/>
              </a:ext>
            </a:extLst>
          </p:cNvPr>
          <p:cNvSpPr/>
          <p:nvPr/>
        </p:nvSpPr>
        <p:spPr bwMode="white">
          <a:xfrm>
            <a:off x="5951984" y="1772816"/>
            <a:ext cx="1512168" cy="5040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6494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2023-12-27T05:38:23Z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