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8A2921-CF3F-0368-0D65-7AA21E2A92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55900"/>
          <a:stretch/>
        </p:blipFill>
        <p:spPr>
          <a:xfrm>
            <a:off x="4560128" y="3068960"/>
            <a:ext cx="307174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202E69-EB0C-8EEC-8DAA-77B1AA46EC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F7338B-6BEF-A981-621A-67B481B47601}"/>
              </a:ext>
            </a:extLst>
          </p:cNvPr>
          <p:cNvSpPr/>
          <p:nvPr/>
        </p:nvSpPr>
        <p:spPr bwMode="white">
          <a:xfrm>
            <a:off x="5539047" y="1773002"/>
            <a:ext cx="3190476" cy="2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9402C5-FE4D-80A5-DF26-EBCD5353442E}"/>
              </a:ext>
            </a:extLst>
          </p:cNvPr>
          <p:cNvSpPr/>
          <p:nvPr/>
        </p:nvSpPr>
        <p:spPr bwMode="white">
          <a:xfrm>
            <a:off x="5539047" y="2383290"/>
            <a:ext cx="1685714" cy="257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9DE70-9AE3-DE0E-F41C-DC4E2D3084AC}"/>
              </a:ext>
            </a:extLst>
          </p:cNvPr>
          <p:cNvSpPr/>
          <p:nvPr/>
        </p:nvSpPr>
        <p:spPr bwMode="white">
          <a:xfrm>
            <a:off x="8253333" y="3031721"/>
            <a:ext cx="219047" cy="228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8444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D80318A-76F8-4582-B770-1BD74378C1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1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C6E8B-5DD1-C75D-044F-739FC309AC4A}"/>
              </a:ext>
            </a:extLst>
          </p:cNvPr>
          <p:cNvSpPr/>
          <p:nvPr/>
        </p:nvSpPr>
        <p:spPr bwMode="white">
          <a:xfrm>
            <a:off x="5996190" y="1277338"/>
            <a:ext cx="3190476" cy="276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86AD0E-612A-B2CA-83B3-E5315CBD894C}"/>
              </a:ext>
            </a:extLst>
          </p:cNvPr>
          <p:cNvSpPr/>
          <p:nvPr/>
        </p:nvSpPr>
        <p:spPr bwMode="white">
          <a:xfrm>
            <a:off x="8720000" y="1935725"/>
            <a:ext cx="219047" cy="229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4495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D52061-7BD6-71D2-40A0-49B05921FA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332023-A546-2AD1-760F-AAC04CAD59BE}"/>
              </a:ext>
            </a:extLst>
          </p:cNvPr>
          <p:cNvSpPr/>
          <p:nvPr/>
        </p:nvSpPr>
        <p:spPr bwMode="white">
          <a:xfrm>
            <a:off x="1691428" y="3080179"/>
            <a:ext cx="3200000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F84313-6C9C-F88E-4A02-02B6E5E17F59}"/>
              </a:ext>
            </a:extLst>
          </p:cNvPr>
          <p:cNvSpPr/>
          <p:nvPr/>
        </p:nvSpPr>
        <p:spPr bwMode="white">
          <a:xfrm>
            <a:off x="5158095" y="3080179"/>
            <a:ext cx="1685714" cy="25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EDBCA1-3C8E-64DB-53D6-A0E9BDDEB9B1}"/>
              </a:ext>
            </a:extLst>
          </p:cNvPr>
          <p:cNvSpPr/>
          <p:nvPr/>
        </p:nvSpPr>
        <p:spPr bwMode="white">
          <a:xfrm>
            <a:off x="1710476" y="3681154"/>
            <a:ext cx="2723809" cy="267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598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F3BD70-6050-A158-312B-95B220CA38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7AF34-51BE-B225-B366-13DA5C24D609}"/>
              </a:ext>
            </a:extLst>
          </p:cNvPr>
          <p:cNvSpPr/>
          <p:nvPr/>
        </p:nvSpPr>
        <p:spPr bwMode="white">
          <a:xfrm>
            <a:off x="1120000" y="1689469"/>
            <a:ext cx="1828571" cy="23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823B753-4FFD-56C4-7003-96E0E28DDC92}"/>
              </a:ext>
            </a:extLst>
          </p:cNvPr>
          <p:cNvSpPr/>
          <p:nvPr/>
        </p:nvSpPr>
        <p:spPr bwMode="white">
          <a:xfrm>
            <a:off x="3224761" y="1689469"/>
            <a:ext cx="2142857" cy="239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2EC95-A30D-46E5-9B8A-64FE5E3092AD}"/>
              </a:ext>
            </a:extLst>
          </p:cNvPr>
          <p:cNvSpPr/>
          <p:nvPr/>
        </p:nvSpPr>
        <p:spPr bwMode="white">
          <a:xfrm>
            <a:off x="5643809" y="1689469"/>
            <a:ext cx="961904" cy="2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D34CC6-1AA2-B1F0-D637-06C6500C060B}"/>
              </a:ext>
            </a:extLst>
          </p:cNvPr>
          <p:cNvSpPr/>
          <p:nvPr/>
        </p:nvSpPr>
        <p:spPr bwMode="white">
          <a:xfrm>
            <a:off x="1129523" y="2273012"/>
            <a:ext cx="1600000" cy="28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286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863F8-A177-CFF0-37C3-5396B09D62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629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BE41A7-6895-127D-FFD4-38562785C31C}"/>
              </a:ext>
            </a:extLst>
          </p:cNvPr>
          <p:cNvSpPr/>
          <p:nvPr/>
        </p:nvSpPr>
        <p:spPr bwMode="white">
          <a:xfrm>
            <a:off x="1272380" y="4001394"/>
            <a:ext cx="1838095" cy="238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E3B942-7BFD-22B8-A564-004581CA9E9D}"/>
              </a:ext>
            </a:extLst>
          </p:cNvPr>
          <p:cNvSpPr/>
          <p:nvPr/>
        </p:nvSpPr>
        <p:spPr bwMode="white">
          <a:xfrm>
            <a:off x="3386666" y="4001394"/>
            <a:ext cx="1676190" cy="247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C46244-A296-4025-5E5E-B7EAA5E5CE54}"/>
              </a:ext>
            </a:extLst>
          </p:cNvPr>
          <p:cNvSpPr/>
          <p:nvPr/>
        </p:nvSpPr>
        <p:spPr bwMode="white">
          <a:xfrm>
            <a:off x="1281904" y="4582504"/>
            <a:ext cx="5752380" cy="295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631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2023-12-27T05:56:54Z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