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E9D2D3-64CF-54FF-4EBD-BBCFA4F8DC8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 b="62072"/>
          <a:stretch/>
        </p:blipFill>
        <p:spPr>
          <a:xfrm>
            <a:off x="4007768" y="2708920"/>
            <a:ext cx="3935840" cy="368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07038F-08E1-FAC4-F295-30C6577CFB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6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A6E0698-06CA-51D8-4A8B-92C6788A51FB}"/>
              </a:ext>
            </a:extLst>
          </p:cNvPr>
          <p:cNvSpPr/>
          <p:nvPr/>
        </p:nvSpPr>
        <p:spPr bwMode="white">
          <a:xfrm>
            <a:off x="2462857" y="1822273"/>
            <a:ext cx="219047" cy="23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4FAD4F-3281-4D80-BAB7-1440B3A8477F}"/>
              </a:ext>
            </a:extLst>
          </p:cNvPr>
          <p:cNvSpPr/>
          <p:nvPr/>
        </p:nvSpPr>
        <p:spPr bwMode="white">
          <a:xfrm>
            <a:off x="5853333" y="1822273"/>
            <a:ext cx="219047" cy="23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B36154-1D8D-535F-48AA-8A004B0FB3C1}"/>
              </a:ext>
            </a:extLst>
          </p:cNvPr>
          <p:cNvSpPr/>
          <p:nvPr/>
        </p:nvSpPr>
        <p:spPr bwMode="white">
          <a:xfrm>
            <a:off x="9596190" y="1822273"/>
            <a:ext cx="219047" cy="23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04CFD0-C9A5-7D99-822A-5F9AC72DCDE3}"/>
              </a:ext>
            </a:extLst>
          </p:cNvPr>
          <p:cNvSpPr/>
          <p:nvPr/>
        </p:nvSpPr>
        <p:spPr bwMode="white">
          <a:xfrm>
            <a:off x="2291428" y="2471920"/>
            <a:ext cx="390476" cy="23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F3B2A20-70F7-CE34-36C1-AA55D57122FA}"/>
              </a:ext>
            </a:extLst>
          </p:cNvPr>
          <p:cNvSpPr/>
          <p:nvPr/>
        </p:nvSpPr>
        <p:spPr bwMode="white">
          <a:xfrm>
            <a:off x="5691428" y="2471920"/>
            <a:ext cx="380952" cy="23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20FE5F9-0F63-F8EC-E975-9AFDD90C39D3}"/>
              </a:ext>
            </a:extLst>
          </p:cNvPr>
          <p:cNvSpPr/>
          <p:nvPr/>
        </p:nvSpPr>
        <p:spPr bwMode="white">
          <a:xfrm>
            <a:off x="9424761" y="2471920"/>
            <a:ext cx="390476" cy="22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784371C-8B98-FA64-1614-EA906707642E}"/>
              </a:ext>
            </a:extLst>
          </p:cNvPr>
          <p:cNvSpPr/>
          <p:nvPr/>
        </p:nvSpPr>
        <p:spPr bwMode="white">
          <a:xfrm>
            <a:off x="2462857" y="3112013"/>
            <a:ext cx="219047" cy="23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CD67BA7-D8E1-E52E-E13C-A3A51143DFE8}"/>
              </a:ext>
            </a:extLst>
          </p:cNvPr>
          <p:cNvSpPr/>
          <p:nvPr/>
        </p:nvSpPr>
        <p:spPr bwMode="white">
          <a:xfrm>
            <a:off x="5853333" y="3112013"/>
            <a:ext cx="219047" cy="23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542C1A9-C4D5-CD1A-91BF-9C697D71C022}"/>
              </a:ext>
            </a:extLst>
          </p:cNvPr>
          <p:cNvSpPr/>
          <p:nvPr/>
        </p:nvSpPr>
        <p:spPr bwMode="white">
          <a:xfrm>
            <a:off x="9596190" y="3112013"/>
            <a:ext cx="219047" cy="23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0737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1CCD11-BC3D-545B-4297-34A7F443EE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7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50F1D1-EAE1-3748-FB54-3BB3FBAB6707}"/>
              </a:ext>
            </a:extLst>
          </p:cNvPr>
          <p:cNvSpPr/>
          <p:nvPr/>
        </p:nvSpPr>
        <p:spPr bwMode="white">
          <a:xfrm>
            <a:off x="1262857" y="2486994"/>
            <a:ext cx="3200000" cy="276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4DD73B-0509-E22B-13F0-EC82F8DDD5D0}"/>
              </a:ext>
            </a:extLst>
          </p:cNvPr>
          <p:cNvSpPr/>
          <p:nvPr/>
        </p:nvSpPr>
        <p:spPr bwMode="white">
          <a:xfrm>
            <a:off x="1281904" y="3077747"/>
            <a:ext cx="5523809" cy="295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1242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7FB0EC-E663-0443-BAA3-4518D0B7FA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5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402CCE-582C-06EF-53F1-7261769DBCC9}"/>
              </a:ext>
            </a:extLst>
          </p:cNvPr>
          <p:cNvSpPr/>
          <p:nvPr/>
        </p:nvSpPr>
        <p:spPr bwMode="white">
          <a:xfrm>
            <a:off x="1272380" y="3043470"/>
            <a:ext cx="3190476" cy="286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0CE172-192F-0CFB-2C98-755E23843ABB}"/>
              </a:ext>
            </a:extLst>
          </p:cNvPr>
          <p:cNvSpPr/>
          <p:nvPr/>
        </p:nvSpPr>
        <p:spPr bwMode="white">
          <a:xfrm>
            <a:off x="5348571" y="3043470"/>
            <a:ext cx="1685714" cy="267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8B8BC1-1EE3-E5E4-A4B0-E5B76D8981A8}"/>
              </a:ext>
            </a:extLst>
          </p:cNvPr>
          <p:cNvSpPr/>
          <p:nvPr/>
        </p:nvSpPr>
        <p:spPr bwMode="white">
          <a:xfrm>
            <a:off x="1281904" y="3644864"/>
            <a:ext cx="5142857" cy="286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449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7F04B3-E3D0-CD45-E8B8-5A886532E0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1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50B11D-0999-6A8D-7AAB-747526D6EE17}"/>
              </a:ext>
            </a:extLst>
          </p:cNvPr>
          <p:cNvSpPr/>
          <p:nvPr/>
        </p:nvSpPr>
        <p:spPr bwMode="white">
          <a:xfrm>
            <a:off x="1262857" y="2430177"/>
            <a:ext cx="1838095" cy="266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1B35F61-3599-FC39-A03D-61A40FD14AEF}"/>
              </a:ext>
            </a:extLst>
          </p:cNvPr>
          <p:cNvSpPr/>
          <p:nvPr/>
        </p:nvSpPr>
        <p:spPr bwMode="white">
          <a:xfrm>
            <a:off x="3986666" y="2430177"/>
            <a:ext cx="1990476" cy="257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EC22E1-73F7-7C82-375D-05040E7830BD}"/>
              </a:ext>
            </a:extLst>
          </p:cNvPr>
          <p:cNvSpPr/>
          <p:nvPr/>
        </p:nvSpPr>
        <p:spPr bwMode="white">
          <a:xfrm>
            <a:off x="1281904" y="3011542"/>
            <a:ext cx="3780952" cy="2859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260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BC8D81-546E-7B90-910D-6FE1E3C633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58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B3C7CB-6771-12F3-35CB-150547F961B7}"/>
              </a:ext>
            </a:extLst>
          </p:cNvPr>
          <p:cNvSpPr/>
          <p:nvPr/>
        </p:nvSpPr>
        <p:spPr bwMode="white">
          <a:xfrm>
            <a:off x="2605714" y="2738868"/>
            <a:ext cx="219047" cy="23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7AA24D-C231-7705-717D-83C8BA96A1B0}"/>
              </a:ext>
            </a:extLst>
          </p:cNvPr>
          <p:cNvSpPr/>
          <p:nvPr/>
        </p:nvSpPr>
        <p:spPr bwMode="white">
          <a:xfrm>
            <a:off x="5920000" y="2738868"/>
            <a:ext cx="219047" cy="23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50426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2023-12-27T06:02:23Z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