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7C4E1D-F4C9-E459-B604-66A5116C80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222" b="57069"/>
          <a:stretch/>
        </p:blipFill>
        <p:spPr>
          <a:xfrm>
            <a:off x="3191976" y="3068960"/>
            <a:ext cx="5808048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505FAC-4BD2-81B2-9BE7-0D8C5A9D20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2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FB761B8-D2FB-2405-8C72-E7A3E85EC66A}"/>
              </a:ext>
            </a:extLst>
          </p:cNvPr>
          <p:cNvSpPr/>
          <p:nvPr/>
        </p:nvSpPr>
        <p:spPr bwMode="white">
          <a:xfrm>
            <a:off x="1843809" y="1144286"/>
            <a:ext cx="133333" cy="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229C13-8D26-0D56-EFA5-3970EF4607B6}"/>
              </a:ext>
            </a:extLst>
          </p:cNvPr>
          <p:cNvSpPr/>
          <p:nvPr/>
        </p:nvSpPr>
        <p:spPr bwMode="white">
          <a:xfrm>
            <a:off x="2224761" y="1144286"/>
            <a:ext cx="133333" cy="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EA48F7-C1B5-3B82-48F2-B5EDA4D9D696}"/>
              </a:ext>
            </a:extLst>
          </p:cNvPr>
          <p:cNvSpPr/>
          <p:nvPr/>
        </p:nvSpPr>
        <p:spPr bwMode="white">
          <a:xfrm>
            <a:off x="4434285" y="1144286"/>
            <a:ext cx="133333" cy="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41BB15-D3EC-83EF-A4D5-277C1EE349B3}"/>
              </a:ext>
            </a:extLst>
          </p:cNvPr>
          <p:cNvSpPr/>
          <p:nvPr/>
        </p:nvSpPr>
        <p:spPr bwMode="white">
          <a:xfrm>
            <a:off x="4815238" y="1144286"/>
            <a:ext cx="133333" cy="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D007F7-8563-C681-246A-B92E4EF426FA}"/>
              </a:ext>
            </a:extLst>
          </p:cNvPr>
          <p:cNvSpPr/>
          <p:nvPr/>
        </p:nvSpPr>
        <p:spPr bwMode="white">
          <a:xfrm>
            <a:off x="7024761" y="1144286"/>
            <a:ext cx="123809" cy="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5DEAE3-19C3-D836-0A88-04BAE47B9C2B}"/>
              </a:ext>
            </a:extLst>
          </p:cNvPr>
          <p:cNvSpPr/>
          <p:nvPr/>
        </p:nvSpPr>
        <p:spPr bwMode="white">
          <a:xfrm>
            <a:off x="7405714" y="1144286"/>
            <a:ext cx="133333" cy="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7BD7478-0451-9D85-8A5A-BFA5E53892CE}"/>
              </a:ext>
            </a:extLst>
          </p:cNvPr>
          <p:cNvSpPr/>
          <p:nvPr/>
        </p:nvSpPr>
        <p:spPr bwMode="white">
          <a:xfrm>
            <a:off x="9615238" y="1144286"/>
            <a:ext cx="123809" cy="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6623484-7E76-3B51-E7AD-8F8F0386DAAE}"/>
              </a:ext>
            </a:extLst>
          </p:cNvPr>
          <p:cNvSpPr/>
          <p:nvPr/>
        </p:nvSpPr>
        <p:spPr bwMode="white">
          <a:xfrm>
            <a:off x="9996190" y="1144286"/>
            <a:ext cx="133333" cy="7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4F1B764-EE7B-2CE6-B51F-0370EED897AE}"/>
              </a:ext>
            </a:extLst>
          </p:cNvPr>
          <p:cNvSpPr/>
          <p:nvPr/>
        </p:nvSpPr>
        <p:spPr bwMode="white">
          <a:xfrm>
            <a:off x="1805714" y="2130149"/>
            <a:ext cx="219047" cy="23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9797A63-D5BB-D708-BF6A-690D0B32FBF5}"/>
              </a:ext>
            </a:extLst>
          </p:cNvPr>
          <p:cNvSpPr/>
          <p:nvPr/>
        </p:nvSpPr>
        <p:spPr bwMode="white">
          <a:xfrm>
            <a:off x="2186666" y="2130149"/>
            <a:ext cx="219047" cy="23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08E7137-D7D5-251F-450A-A7876F0C745B}"/>
              </a:ext>
            </a:extLst>
          </p:cNvPr>
          <p:cNvSpPr/>
          <p:nvPr/>
        </p:nvSpPr>
        <p:spPr bwMode="white">
          <a:xfrm>
            <a:off x="2567619" y="2130149"/>
            <a:ext cx="219047" cy="23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4654AF2-A2CB-A22A-7DD3-DFABB5E02BC3}"/>
              </a:ext>
            </a:extLst>
          </p:cNvPr>
          <p:cNvSpPr/>
          <p:nvPr/>
        </p:nvSpPr>
        <p:spPr bwMode="white">
          <a:xfrm>
            <a:off x="4396190" y="2130149"/>
            <a:ext cx="219047" cy="23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9524E1A-E5BD-5E3F-5512-DCFDE0787204}"/>
              </a:ext>
            </a:extLst>
          </p:cNvPr>
          <p:cNvSpPr/>
          <p:nvPr/>
        </p:nvSpPr>
        <p:spPr bwMode="white">
          <a:xfrm>
            <a:off x="4777142" y="2139720"/>
            <a:ext cx="219047" cy="22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C94E451-C25B-CC9D-494A-83499FAB5F1E}"/>
              </a:ext>
            </a:extLst>
          </p:cNvPr>
          <p:cNvSpPr/>
          <p:nvPr/>
        </p:nvSpPr>
        <p:spPr bwMode="white">
          <a:xfrm>
            <a:off x="5158095" y="2139720"/>
            <a:ext cx="219047" cy="22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A43A3E1C-FBB7-A5D0-3EB1-71F1E1AD17AE}"/>
              </a:ext>
            </a:extLst>
          </p:cNvPr>
          <p:cNvSpPr/>
          <p:nvPr/>
        </p:nvSpPr>
        <p:spPr bwMode="white">
          <a:xfrm>
            <a:off x="6977142" y="2130149"/>
            <a:ext cx="219047" cy="23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8B3A206-78B1-BE96-0BBC-524972530D10}"/>
              </a:ext>
            </a:extLst>
          </p:cNvPr>
          <p:cNvSpPr/>
          <p:nvPr/>
        </p:nvSpPr>
        <p:spPr bwMode="white">
          <a:xfrm>
            <a:off x="7367619" y="2139720"/>
            <a:ext cx="219047" cy="22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32E888DF-E2EE-CBF4-B11F-F4A27295C6EF}"/>
              </a:ext>
            </a:extLst>
          </p:cNvPr>
          <p:cNvSpPr/>
          <p:nvPr/>
        </p:nvSpPr>
        <p:spPr bwMode="white">
          <a:xfrm>
            <a:off x="7748571" y="2139720"/>
            <a:ext cx="209523" cy="22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7ACC1573-96A5-55BE-3F54-95AB08F2A180}"/>
              </a:ext>
            </a:extLst>
          </p:cNvPr>
          <p:cNvSpPr/>
          <p:nvPr/>
        </p:nvSpPr>
        <p:spPr bwMode="white">
          <a:xfrm>
            <a:off x="9567619" y="2139720"/>
            <a:ext cx="219047" cy="22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4CD2334-BBCA-2A53-163D-2C5CEF52A948}"/>
              </a:ext>
            </a:extLst>
          </p:cNvPr>
          <p:cNvSpPr/>
          <p:nvPr/>
        </p:nvSpPr>
        <p:spPr bwMode="white">
          <a:xfrm>
            <a:off x="9948571" y="2130149"/>
            <a:ext cx="219047" cy="23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1D0DD7C-4718-CEDB-577C-E04D9FDAF386}"/>
              </a:ext>
            </a:extLst>
          </p:cNvPr>
          <p:cNvSpPr/>
          <p:nvPr/>
        </p:nvSpPr>
        <p:spPr bwMode="white">
          <a:xfrm>
            <a:off x="10329523" y="2139720"/>
            <a:ext cx="219047" cy="229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3739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AE0B44-D797-DAEC-25A2-1F48EB8C4B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8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95A0664-48F6-95F5-ECAB-8EF28165BDFA}"/>
              </a:ext>
            </a:extLst>
          </p:cNvPr>
          <p:cNvSpPr/>
          <p:nvPr/>
        </p:nvSpPr>
        <p:spPr bwMode="white">
          <a:xfrm>
            <a:off x="2491428" y="1869660"/>
            <a:ext cx="866666" cy="2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5DD59B-3926-2092-B5C7-805869E7A634}"/>
              </a:ext>
            </a:extLst>
          </p:cNvPr>
          <p:cNvSpPr/>
          <p:nvPr/>
        </p:nvSpPr>
        <p:spPr bwMode="white">
          <a:xfrm>
            <a:off x="6062857" y="1869660"/>
            <a:ext cx="866666" cy="2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F458173-594E-6FFB-26A1-556D4D481DC5}"/>
              </a:ext>
            </a:extLst>
          </p:cNvPr>
          <p:cNvSpPr/>
          <p:nvPr/>
        </p:nvSpPr>
        <p:spPr bwMode="white">
          <a:xfrm>
            <a:off x="9624761" y="1869660"/>
            <a:ext cx="695239" cy="24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1" name="矩形 30">
            <a:extLst>
              <a:ext uri="{FF2B5EF4-FFF2-40B4-BE49-F238E27FC236}">
                <a16:creationId xmlns:a16="http://schemas.microsoft.com/office/drawing/2014/main" id="{3B9E26F8-4881-09C1-66C5-4BD305C446ED}"/>
              </a:ext>
            </a:extLst>
          </p:cNvPr>
          <p:cNvSpPr/>
          <p:nvPr/>
        </p:nvSpPr>
        <p:spPr bwMode="white">
          <a:xfrm>
            <a:off x="1199456" y="2276872"/>
            <a:ext cx="2088232" cy="165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4" name="矩形 33">
            <a:extLst>
              <a:ext uri="{FF2B5EF4-FFF2-40B4-BE49-F238E27FC236}">
                <a16:creationId xmlns:a16="http://schemas.microsoft.com/office/drawing/2014/main" id="{61A91815-4EF4-1F85-3B86-A5E910DFFE70}"/>
              </a:ext>
            </a:extLst>
          </p:cNvPr>
          <p:cNvSpPr/>
          <p:nvPr/>
        </p:nvSpPr>
        <p:spPr bwMode="white">
          <a:xfrm>
            <a:off x="4517197" y="2276872"/>
            <a:ext cx="2179026" cy="1656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CD42F0C7-AB40-F745-C40F-7AF72CEC8D00}"/>
              </a:ext>
            </a:extLst>
          </p:cNvPr>
          <p:cNvSpPr/>
          <p:nvPr/>
        </p:nvSpPr>
        <p:spPr bwMode="white">
          <a:xfrm>
            <a:off x="8161361" y="2325141"/>
            <a:ext cx="2088232" cy="1589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57304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1" grpId="0" animBg="1"/>
      <p:bldP spid="34" grpId="0" animBg="1"/>
      <p:bldP spid="3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071774-7923-1A22-5F2B-30E486B7CF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0E7728-D180-63BC-1035-D7F0EDACEEA0}"/>
              </a:ext>
            </a:extLst>
          </p:cNvPr>
          <p:cNvSpPr/>
          <p:nvPr/>
        </p:nvSpPr>
        <p:spPr bwMode="white">
          <a:xfrm>
            <a:off x="1386666" y="2440505"/>
            <a:ext cx="2590476" cy="267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E333DAD-95CD-DC01-2F56-467481662F80}"/>
              </a:ext>
            </a:extLst>
          </p:cNvPr>
          <p:cNvSpPr/>
          <p:nvPr/>
        </p:nvSpPr>
        <p:spPr bwMode="white">
          <a:xfrm>
            <a:off x="1291428" y="3031721"/>
            <a:ext cx="4228571" cy="295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944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618262-95AC-297C-FC4E-C933EDFE44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12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D30B7C-9FE0-A88F-C1C9-492C0702F222}"/>
              </a:ext>
            </a:extLst>
          </p:cNvPr>
          <p:cNvSpPr/>
          <p:nvPr/>
        </p:nvSpPr>
        <p:spPr bwMode="white">
          <a:xfrm>
            <a:off x="1386666" y="1810798"/>
            <a:ext cx="2590476" cy="247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245E4A-8000-A187-86C5-EC0EB14200BE}"/>
              </a:ext>
            </a:extLst>
          </p:cNvPr>
          <p:cNvSpPr/>
          <p:nvPr/>
        </p:nvSpPr>
        <p:spPr bwMode="white">
          <a:xfrm>
            <a:off x="4253333" y="1820330"/>
            <a:ext cx="2438095" cy="238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CE04B8-2C36-DF53-4BCF-F1CDACF4B4B5}"/>
              </a:ext>
            </a:extLst>
          </p:cNvPr>
          <p:cNvSpPr/>
          <p:nvPr/>
        </p:nvSpPr>
        <p:spPr bwMode="white">
          <a:xfrm>
            <a:off x="1291428" y="2401770"/>
            <a:ext cx="1971428" cy="28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458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41C513-E9F9-696E-FDC3-9E82CAEB48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9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378F94-E09A-795F-7191-E04A5B991E80}"/>
              </a:ext>
            </a:extLst>
          </p:cNvPr>
          <p:cNvSpPr/>
          <p:nvPr/>
        </p:nvSpPr>
        <p:spPr bwMode="white">
          <a:xfrm>
            <a:off x="2205714" y="2127354"/>
            <a:ext cx="219047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2F3BC1-701F-C510-4A02-4393F634CAEA}"/>
              </a:ext>
            </a:extLst>
          </p:cNvPr>
          <p:cNvSpPr/>
          <p:nvPr/>
        </p:nvSpPr>
        <p:spPr bwMode="white">
          <a:xfrm>
            <a:off x="3510476" y="2127354"/>
            <a:ext cx="219047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094E0B0-70D8-9704-5224-A13B596D0EAA}"/>
              </a:ext>
            </a:extLst>
          </p:cNvPr>
          <p:cNvSpPr/>
          <p:nvPr/>
        </p:nvSpPr>
        <p:spPr bwMode="white">
          <a:xfrm>
            <a:off x="5767619" y="2127354"/>
            <a:ext cx="219047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5293E3-9BF1-D457-717B-CACA519CA6ED}"/>
              </a:ext>
            </a:extLst>
          </p:cNvPr>
          <p:cNvSpPr/>
          <p:nvPr/>
        </p:nvSpPr>
        <p:spPr bwMode="white">
          <a:xfrm>
            <a:off x="6453333" y="2127354"/>
            <a:ext cx="219047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B087419-494A-077B-C328-47CF896EAE7A}"/>
              </a:ext>
            </a:extLst>
          </p:cNvPr>
          <p:cNvSpPr/>
          <p:nvPr/>
        </p:nvSpPr>
        <p:spPr bwMode="white">
          <a:xfrm>
            <a:off x="2881904" y="2709805"/>
            <a:ext cx="219047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52B77CD-A2AE-4D25-6956-35B64BE63974}"/>
              </a:ext>
            </a:extLst>
          </p:cNvPr>
          <p:cNvSpPr/>
          <p:nvPr/>
        </p:nvSpPr>
        <p:spPr bwMode="white">
          <a:xfrm>
            <a:off x="7129523" y="2709805"/>
            <a:ext cx="219047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62BDCCB-307A-6F0D-9F17-2445440CF3DC}"/>
              </a:ext>
            </a:extLst>
          </p:cNvPr>
          <p:cNvSpPr/>
          <p:nvPr/>
        </p:nvSpPr>
        <p:spPr bwMode="white">
          <a:xfrm>
            <a:off x="9348571" y="2709805"/>
            <a:ext cx="200000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79F1413-91C3-BC64-7F8A-4E7D28E24141}"/>
              </a:ext>
            </a:extLst>
          </p:cNvPr>
          <p:cNvSpPr/>
          <p:nvPr/>
        </p:nvSpPr>
        <p:spPr bwMode="white">
          <a:xfrm>
            <a:off x="10700952" y="2709805"/>
            <a:ext cx="209523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DCED2E1-A027-5D34-6482-B1FD74E7BE9C}"/>
              </a:ext>
            </a:extLst>
          </p:cNvPr>
          <p:cNvSpPr/>
          <p:nvPr/>
        </p:nvSpPr>
        <p:spPr bwMode="white">
          <a:xfrm>
            <a:off x="9958095" y="3387741"/>
            <a:ext cx="219047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923BA775-7F0F-1543-4F68-39E7B074AD71}"/>
              </a:ext>
            </a:extLst>
          </p:cNvPr>
          <p:cNvSpPr/>
          <p:nvPr/>
        </p:nvSpPr>
        <p:spPr bwMode="white">
          <a:xfrm>
            <a:off x="2870707" y="1862726"/>
            <a:ext cx="219047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7854123-1F68-882D-9A84-3E4123C09B48}"/>
              </a:ext>
            </a:extLst>
          </p:cNvPr>
          <p:cNvSpPr/>
          <p:nvPr/>
        </p:nvSpPr>
        <p:spPr bwMode="white">
          <a:xfrm>
            <a:off x="2204011" y="1757452"/>
            <a:ext cx="219047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6CEF52D-20E5-92CE-6252-2FEE97CE071B}"/>
              </a:ext>
            </a:extLst>
          </p:cNvPr>
          <p:cNvSpPr/>
          <p:nvPr/>
        </p:nvSpPr>
        <p:spPr bwMode="white">
          <a:xfrm>
            <a:off x="6434315" y="1806082"/>
            <a:ext cx="219047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F838B3E-9C76-03A8-E762-8F69200FAD9F}"/>
              </a:ext>
            </a:extLst>
          </p:cNvPr>
          <p:cNvSpPr/>
          <p:nvPr/>
        </p:nvSpPr>
        <p:spPr bwMode="white">
          <a:xfrm>
            <a:off x="10026386" y="1853625"/>
            <a:ext cx="219047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80425DFF-FE13-7FB9-6555-DDBFB566B5DE}"/>
              </a:ext>
            </a:extLst>
          </p:cNvPr>
          <p:cNvSpPr/>
          <p:nvPr/>
        </p:nvSpPr>
        <p:spPr bwMode="white">
          <a:xfrm>
            <a:off x="9323132" y="1865463"/>
            <a:ext cx="219047" cy="23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377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" grpId="0" animBg="1"/>
      <p:bldP spid="13" grpId="0" animBg="1"/>
      <p:bldP spid="14" grpId="0" animBg="1"/>
      <p:bldP spid="16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2023-12-27T06:34:34Z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