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A07BAD-46F4-3DE7-D771-A68128BB39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223" b="55203"/>
          <a:stretch/>
        </p:blipFill>
        <p:spPr>
          <a:xfrm>
            <a:off x="3516012" y="3068960"/>
            <a:ext cx="515997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B54C7-56FE-2244-1D68-649B56698E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86F0D60-E31C-7003-0AE3-F83F10C2D997}"/>
              </a:ext>
            </a:extLst>
          </p:cNvPr>
          <p:cNvSpPr/>
          <p:nvPr/>
        </p:nvSpPr>
        <p:spPr bwMode="white">
          <a:xfrm>
            <a:off x="1615238" y="2613902"/>
            <a:ext cx="20952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5280E4-75D8-2789-FDC7-5A7E0514025F}"/>
              </a:ext>
            </a:extLst>
          </p:cNvPr>
          <p:cNvSpPr/>
          <p:nvPr/>
        </p:nvSpPr>
        <p:spPr bwMode="white">
          <a:xfrm>
            <a:off x="1986666" y="2613902"/>
            <a:ext cx="200000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2F8EB6F-3098-A686-3400-C9F5B14AC546}"/>
              </a:ext>
            </a:extLst>
          </p:cNvPr>
          <p:cNvSpPr/>
          <p:nvPr/>
        </p:nvSpPr>
        <p:spPr bwMode="white">
          <a:xfrm>
            <a:off x="2358095" y="2613902"/>
            <a:ext cx="20952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DFE6CD-C368-DDB3-1EE0-7BE800466566}"/>
              </a:ext>
            </a:extLst>
          </p:cNvPr>
          <p:cNvSpPr/>
          <p:nvPr/>
        </p:nvSpPr>
        <p:spPr bwMode="white">
          <a:xfrm>
            <a:off x="5091428" y="2613902"/>
            <a:ext cx="200000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0D6993-5027-9C56-A27F-B1C93D1E910A}"/>
              </a:ext>
            </a:extLst>
          </p:cNvPr>
          <p:cNvSpPr/>
          <p:nvPr/>
        </p:nvSpPr>
        <p:spPr bwMode="white">
          <a:xfrm>
            <a:off x="5453333" y="2613902"/>
            <a:ext cx="200000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A49349-1DB4-538F-097D-0CF8C3D58485}"/>
              </a:ext>
            </a:extLst>
          </p:cNvPr>
          <p:cNvSpPr/>
          <p:nvPr/>
        </p:nvSpPr>
        <p:spPr bwMode="white">
          <a:xfrm>
            <a:off x="5824761" y="2613902"/>
            <a:ext cx="209523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4EF65D-1A8F-79B1-1A06-3287B1BB480A}"/>
              </a:ext>
            </a:extLst>
          </p:cNvPr>
          <p:cNvSpPr/>
          <p:nvPr/>
        </p:nvSpPr>
        <p:spPr bwMode="white">
          <a:xfrm>
            <a:off x="8558095" y="2613902"/>
            <a:ext cx="200000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506921A-760B-C1A4-4258-8F5AF947B71E}"/>
              </a:ext>
            </a:extLst>
          </p:cNvPr>
          <p:cNvSpPr/>
          <p:nvPr/>
        </p:nvSpPr>
        <p:spPr bwMode="white">
          <a:xfrm>
            <a:off x="8929523" y="2613902"/>
            <a:ext cx="200000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0D54A78-94AF-108F-85CC-A3156962A289}"/>
              </a:ext>
            </a:extLst>
          </p:cNvPr>
          <p:cNvSpPr/>
          <p:nvPr/>
        </p:nvSpPr>
        <p:spPr bwMode="white">
          <a:xfrm>
            <a:off x="9310476" y="2604356"/>
            <a:ext cx="190476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F79A1102-4591-A61A-B0BB-0C3324BE2C5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24681" y="1789595"/>
            <a:ext cx="1368162" cy="77652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B2D9A8A0-DE63-5638-D741-97F0BC0E55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27836" y="1789594"/>
            <a:ext cx="1368164" cy="776526"/>
          </a:xfrm>
          <a:prstGeom prst="rect">
            <a:avLst/>
          </a:prstGeom>
        </p:spPr>
      </p:pic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9F37F69-C0AF-B604-F217-D9B6A9EA9BB5}"/>
              </a:ext>
            </a:extLst>
          </p:cNvPr>
          <p:cNvSpPr/>
          <p:nvPr/>
        </p:nvSpPr>
        <p:spPr bwMode="white">
          <a:xfrm>
            <a:off x="9310475" y="1703810"/>
            <a:ext cx="284377" cy="285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id="{6C65DFC4-FAF7-13A8-0FE0-51D489C7784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249911" y="1813588"/>
            <a:ext cx="1344942" cy="7551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717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68BF3-42E9-014C-B51A-12645C5733D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73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B9AF9DF-3ED3-524E-65F5-F99707EF0BA3}"/>
              </a:ext>
            </a:extLst>
          </p:cNvPr>
          <p:cNvSpPr/>
          <p:nvPr/>
        </p:nvSpPr>
        <p:spPr bwMode="white">
          <a:xfrm>
            <a:off x="2662857" y="1860328"/>
            <a:ext cx="866666" cy="229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3A9937F-1BD4-7758-B018-31CE0C099BA6}"/>
              </a:ext>
            </a:extLst>
          </p:cNvPr>
          <p:cNvSpPr/>
          <p:nvPr/>
        </p:nvSpPr>
        <p:spPr bwMode="white">
          <a:xfrm>
            <a:off x="6234285" y="1850776"/>
            <a:ext cx="857142" cy="23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B89CC4-AAFB-3B7D-713C-551990186041}"/>
              </a:ext>
            </a:extLst>
          </p:cNvPr>
          <p:cNvSpPr/>
          <p:nvPr/>
        </p:nvSpPr>
        <p:spPr bwMode="white">
          <a:xfrm>
            <a:off x="9624761" y="1850776"/>
            <a:ext cx="866666" cy="238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31C72C06-990D-2279-384C-26072D11F94F}"/>
              </a:ext>
            </a:extLst>
          </p:cNvPr>
          <p:cNvSpPr/>
          <p:nvPr/>
        </p:nvSpPr>
        <p:spPr bwMode="white">
          <a:xfrm>
            <a:off x="1194914" y="2420888"/>
            <a:ext cx="230425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FD8899EA-63CA-EEF3-6750-26DF95176971}"/>
              </a:ext>
            </a:extLst>
          </p:cNvPr>
          <p:cNvSpPr/>
          <p:nvPr/>
        </p:nvSpPr>
        <p:spPr bwMode="white">
          <a:xfrm>
            <a:off x="4766343" y="2420888"/>
            <a:ext cx="230425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2" name="矩形 31">
            <a:extLst>
              <a:ext uri="{FF2B5EF4-FFF2-40B4-BE49-F238E27FC236}">
                <a16:creationId xmlns:a16="http://schemas.microsoft.com/office/drawing/2014/main" id="{E66450F3-AF82-2514-4D61-15590D8F999C}"/>
              </a:ext>
            </a:extLst>
          </p:cNvPr>
          <p:cNvSpPr/>
          <p:nvPr/>
        </p:nvSpPr>
        <p:spPr bwMode="white">
          <a:xfrm>
            <a:off x="8328248" y="2420888"/>
            <a:ext cx="2304256" cy="151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8613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6" grpId="0" animBg="1"/>
      <p:bldP spid="29" grpId="0" animBg="1"/>
      <p:bldP spid="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69DBE9-79FE-8E54-55D6-139AFE2FB8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784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6BECBC-3A56-18FB-8B4D-F6D53FEE8069}"/>
              </a:ext>
            </a:extLst>
          </p:cNvPr>
          <p:cNvSpPr/>
          <p:nvPr/>
        </p:nvSpPr>
        <p:spPr bwMode="white">
          <a:xfrm>
            <a:off x="1272380" y="1839701"/>
            <a:ext cx="2590476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316B4B-D144-0A42-D4B2-AE67BB7233ED}"/>
              </a:ext>
            </a:extLst>
          </p:cNvPr>
          <p:cNvSpPr/>
          <p:nvPr/>
        </p:nvSpPr>
        <p:spPr bwMode="white">
          <a:xfrm>
            <a:off x="1291428" y="2440417"/>
            <a:ext cx="4228571" cy="295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032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1E942-FAD4-A819-B935-E96831EA2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3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C4F2515-8BD4-038D-A79D-362A08FD088B}"/>
              </a:ext>
            </a:extLst>
          </p:cNvPr>
          <p:cNvSpPr/>
          <p:nvPr/>
        </p:nvSpPr>
        <p:spPr bwMode="white">
          <a:xfrm>
            <a:off x="1253333" y="2448410"/>
            <a:ext cx="2895238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9EDAB1-B3C9-89DA-9A10-7EE1037C3D9E}"/>
              </a:ext>
            </a:extLst>
          </p:cNvPr>
          <p:cNvSpPr/>
          <p:nvPr/>
        </p:nvSpPr>
        <p:spPr bwMode="white">
          <a:xfrm>
            <a:off x="1272380" y="3058025"/>
            <a:ext cx="3933333" cy="28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186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7F67BA-B4C8-6596-3E16-B389CC98C85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EFFFF6-1768-1360-DE5C-FC8C2152929A}"/>
              </a:ext>
            </a:extLst>
          </p:cNvPr>
          <p:cNvSpPr/>
          <p:nvPr/>
        </p:nvSpPr>
        <p:spPr bwMode="white">
          <a:xfrm>
            <a:off x="2348571" y="2029858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F4778E-461D-FD55-8543-472924DB55C0}"/>
              </a:ext>
            </a:extLst>
          </p:cNvPr>
          <p:cNvSpPr/>
          <p:nvPr/>
        </p:nvSpPr>
        <p:spPr bwMode="white">
          <a:xfrm>
            <a:off x="3024761" y="2020328"/>
            <a:ext cx="219047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74B364E-A3B9-3F10-518B-848F23357893}"/>
              </a:ext>
            </a:extLst>
          </p:cNvPr>
          <p:cNvSpPr/>
          <p:nvPr/>
        </p:nvSpPr>
        <p:spPr bwMode="white">
          <a:xfrm>
            <a:off x="7272380" y="2029858"/>
            <a:ext cx="219047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B093A0-EE5E-40E8-7AAF-294F7542FA20}"/>
              </a:ext>
            </a:extLst>
          </p:cNvPr>
          <p:cNvSpPr/>
          <p:nvPr/>
        </p:nvSpPr>
        <p:spPr bwMode="white">
          <a:xfrm>
            <a:off x="10158095" y="2020328"/>
            <a:ext cx="219047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B0CACB-134F-F257-0450-BC2DB734606A}"/>
              </a:ext>
            </a:extLst>
          </p:cNvPr>
          <p:cNvSpPr/>
          <p:nvPr/>
        </p:nvSpPr>
        <p:spPr bwMode="white">
          <a:xfrm>
            <a:off x="3710476" y="2706507"/>
            <a:ext cx="209523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F9173A-42AC-F4A4-0564-7FAFBEE16624}"/>
              </a:ext>
            </a:extLst>
          </p:cNvPr>
          <p:cNvSpPr/>
          <p:nvPr/>
        </p:nvSpPr>
        <p:spPr bwMode="white">
          <a:xfrm>
            <a:off x="5920000" y="2706507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08607C3-436C-7686-4F0E-0EB4C5A82589}"/>
              </a:ext>
            </a:extLst>
          </p:cNvPr>
          <p:cNvSpPr/>
          <p:nvPr/>
        </p:nvSpPr>
        <p:spPr bwMode="white">
          <a:xfrm>
            <a:off x="6472380" y="2830400"/>
            <a:ext cx="133333" cy="1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75BC02-162B-1BD1-2101-A8754C5AF353}"/>
              </a:ext>
            </a:extLst>
          </p:cNvPr>
          <p:cNvSpPr/>
          <p:nvPr/>
        </p:nvSpPr>
        <p:spPr bwMode="white">
          <a:xfrm>
            <a:off x="9481904" y="2696976"/>
            <a:ext cx="219047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F6F2BDF-3A53-765A-75DA-20FCF0EE996C}"/>
              </a:ext>
            </a:extLst>
          </p:cNvPr>
          <p:cNvSpPr/>
          <p:nvPr/>
        </p:nvSpPr>
        <p:spPr bwMode="white">
          <a:xfrm>
            <a:off x="10043809" y="2830400"/>
            <a:ext cx="133333" cy="142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05AD6D5-2F91-EE22-88A2-7AA729D9E277}"/>
              </a:ext>
            </a:extLst>
          </p:cNvPr>
          <p:cNvSpPr/>
          <p:nvPr/>
        </p:nvSpPr>
        <p:spPr bwMode="white">
          <a:xfrm>
            <a:off x="10834285" y="2696976"/>
            <a:ext cx="219047" cy="276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200980C-92C3-D03B-E003-660D9E6867B1}"/>
              </a:ext>
            </a:extLst>
          </p:cNvPr>
          <p:cNvSpPr/>
          <p:nvPr/>
        </p:nvSpPr>
        <p:spPr bwMode="white">
          <a:xfrm>
            <a:off x="6596190" y="3383155"/>
            <a:ext cx="219047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0B16F5C-0B08-7A39-339B-7EB1C5D44629}"/>
              </a:ext>
            </a:extLst>
          </p:cNvPr>
          <p:cNvSpPr/>
          <p:nvPr/>
        </p:nvSpPr>
        <p:spPr bwMode="white">
          <a:xfrm>
            <a:off x="10643809" y="2780928"/>
            <a:ext cx="133333" cy="192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1856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2023-12-27T06:39:19Z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