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998306-47F7-AFDF-96DD-C08F7F2996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/>
          <a:stretch/>
        </p:blipFill>
        <p:spPr>
          <a:xfrm>
            <a:off x="3768040" y="2989533"/>
            <a:ext cx="4655920" cy="43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A3C77-60C7-BD87-D429-B063723B4D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01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897403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B4C97-F238-CC42-B254-11F4248E20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96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90EF5-4773-81BE-2C21-574D6AEAC9B6}"/>
              </a:ext>
            </a:extLst>
          </p:cNvPr>
          <p:cNvSpPr/>
          <p:nvPr/>
        </p:nvSpPr>
        <p:spPr bwMode="white">
          <a:xfrm>
            <a:off x="1043809" y="1792329"/>
            <a:ext cx="3333333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3AD433-5CED-183C-6139-B5D282DCA83F}"/>
              </a:ext>
            </a:extLst>
          </p:cNvPr>
          <p:cNvSpPr/>
          <p:nvPr/>
        </p:nvSpPr>
        <p:spPr bwMode="white">
          <a:xfrm>
            <a:off x="983432" y="2374191"/>
            <a:ext cx="5355615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073195-F113-0E81-75C0-4A3FE76AD544}"/>
              </a:ext>
            </a:extLst>
          </p:cNvPr>
          <p:cNvSpPr/>
          <p:nvPr/>
        </p:nvSpPr>
        <p:spPr bwMode="white">
          <a:xfrm>
            <a:off x="1034285" y="3652378"/>
            <a:ext cx="2590476" cy="248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597F2C2-869A-3FD8-7E98-263D775B21EF}"/>
              </a:ext>
            </a:extLst>
          </p:cNvPr>
          <p:cNvSpPr/>
          <p:nvPr/>
        </p:nvSpPr>
        <p:spPr bwMode="white">
          <a:xfrm>
            <a:off x="1043809" y="4243778"/>
            <a:ext cx="4238095" cy="29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AB0E5DFE-F506-FD4F-3997-C93E80DDC8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73" t="17059" r="13552"/>
          <a:stretch/>
        </p:blipFill>
        <p:spPr>
          <a:xfrm>
            <a:off x="5375920" y="2993577"/>
            <a:ext cx="6637794" cy="2628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706451CB-52D3-D374-584B-28C6192CECA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01636"/>
            <a:ext cx="10800000" cy="18745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20E6F7-D2D1-3C60-4A1E-718DAA171917}"/>
              </a:ext>
            </a:extLst>
          </p:cNvPr>
          <p:cNvSpPr/>
          <p:nvPr/>
        </p:nvSpPr>
        <p:spPr bwMode="white">
          <a:xfrm>
            <a:off x="1024761" y="5495446"/>
            <a:ext cx="3342857" cy="296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46D7D9-1C13-AADC-6CCC-C3062C00E15D}"/>
              </a:ext>
            </a:extLst>
          </p:cNvPr>
          <p:cNvSpPr/>
          <p:nvPr/>
        </p:nvSpPr>
        <p:spPr bwMode="white">
          <a:xfrm>
            <a:off x="1024761" y="6097977"/>
            <a:ext cx="3342857" cy="30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764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7744D2-E1C7-31FF-3AFD-2649DFFA216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558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3CC447-E680-7A86-C4A1-F9B7B2774E3C}"/>
              </a:ext>
            </a:extLst>
          </p:cNvPr>
          <p:cNvSpPr/>
          <p:nvPr/>
        </p:nvSpPr>
        <p:spPr bwMode="white">
          <a:xfrm>
            <a:off x="2958095" y="2116712"/>
            <a:ext cx="2733333" cy="32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6E7639-08F3-F2EC-5DD9-20AD842EEFA4}"/>
              </a:ext>
            </a:extLst>
          </p:cNvPr>
          <p:cNvSpPr/>
          <p:nvPr/>
        </p:nvSpPr>
        <p:spPr bwMode="white">
          <a:xfrm>
            <a:off x="2977142" y="2755844"/>
            <a:ext cx="2714285" cy="3338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4E5C07-3CC3-A8E1-B484-1CE3A0168580}"/>
              </a:ext>
            </a:extLst>
          </p:cNvPr>
          <p:cNvSpPr/>
          <p:nvPr/>
        </p:nvSpPr>
        <p:spPr bwMode="white">
          <a:xfrm>
            <a:off x="4439816" y="3442672"/>
            <a:ext cx="442087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B7E1FA-DF32-5A91-7D69-2B1BC186B819}"/>
              </a:ext>
            </a:extLst>
          </p:cNvPr>
          <p:cNvSpPr/>
          <p:nvPr/>
        </p:nvSpPr>
        <p:spPr bwMode="white">
          <a:xfrm>
            <a:off x="6548571" y="3442672"/>
            <a:ext cx="352380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12568E-230B-2221-73BB-827A9803DAD5}"/>
              </a:ext>
            </a:extLst>
          </p:cNvPr>
          <p:cNvSpPr/>
          <p:nvPr/>
        </p:nvSpPr>
        <p:spPr bwMode="white">
          <a:xfrm>
            <a:off x="4520000" y="4129499"/>
            <a:ext cx="333333" cy="171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6E8F8B-5A8D-43A9-092C-88701DBE01F7}"/>
              </a:ext>
            </a:extLst>
          </p:cNvPr>
          <p:cNvSpPr/>
          <p:nvPr/>
        </p:nvSpPr>
        <p:spPr bwMode="white">
          <a:xfrm>
            <a:off x="6472382" y="4081802"/>
            <a:ext cx="487714" cy="283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2979492-34ED-56F7-7259-0BF50E55ACC5}"/>
              </a:ext>
            </a:extLst>
          </p:cNvPr>
          <p:cNvSpPr/>
          <p:nvPr/>
        </p:nvSpPr>
        <p:spPr bwMode="white">
          <a:xfrm>
            <a:off x="3329523" y="4701856"/>
            <a:ext cx="3380953" cy="324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22631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2023-12-27T06:50:55Z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