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3BB6A4-10E2-9313-F1FE-1F836098B7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 b="55554"/>
          <a:stretch/>
        </p:blipFill>
        <p:spPr>
          <a:xfrm>
            <a:off x="4200088" y="3012899"/>
            <a:ext cx="3791824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DACD15-DF2C-BAC1-AF9A-A7E5433E05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4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9DFFCA-1523-89B7-C720-DEFCDA2A2AC8}"/>
              </a:ext>
            </a:extLst>
          </p:cNvPr>
          <p:cNvSpPr/>
          <p:nvPr/>
        </p:nvSpPr>
        <p:spPr bwMode="white">
          <a:xfrm>
            <a:off x="5805714" y="1820162"/>
            <a:ext cx="361904" cy="29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38DD812-B508-FAFA-98BF-DE22E1EC7D77}"/>
              </a:ext>
            </a:extLst>
          </p:cNvPr>
          <p:cNvSpPr/>
          <p:nvPr/>
        </p:nvSpPr>
        <p:spPr bwMode="white">
          <a:xfrm>
            <a:off x="10443809" y="1915462"/>
            <a:ext cx="333333" cy="17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BDE310-3D63-7652-2280-A27D3BEBA08B}"/>
              </a:ext>
            </a:extLst>
          </p:cNvPr>
          <p:cNvSpPr/>
          <p:nvPr/>
        </p:nvSpPr>
        <p:spPr bwMode="white">
          <a:xfrm>
            <a:off x="4920000" y="2563496"/>
            <a:ext cx="333333" cy="171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337226-3E35-9641-8B26-1F6271B0E946}"/>
              </a:ext>
            </a:extLst>
          </p:cNvPr>
          <p:cNvSpPr/>
          <p:nvPr/>
        </p:nvSpPr>
        <p:spPr bwMode="white">
          <a:xfrm>
            <a:off x="3167619" y="3144821"/>
            <a:ext cx="533333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7EF5C31-DAE2-B115-9D2E-0EBE4D23868B}"/>
              </a:ext>
            </a:extLst>
          </p:cNvPr>
          <p:cNvSpPr/>
          <p:nvPr/>
        </p:nvSpPr>
        <p:spPr bwMode="white">
          <a:xfrm>
            <a:off x="9605714" y="3144821"/>
            <a:ext cx="180951" cy="22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D19418-2038-C07D-DFC2-EEA2DE2187F7}"/>
              </a:ext>
            </a:extLst>
          </p:cNvPr>
          <p:cNvSpPr/>
          <p:nvPr/>
        </p:nvSpPr>
        <p:spPr bwMode="white">
          <a:xfrm>
            <a:off x="3815238" y="3792856"/>
            <a:ext cx="219047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55A0690-DCAF-5D4F-8097-88C9A93E4A49}"/>
              </a:ext>
            </a:extLst>
          </p:cNvPr>
          <p:cNvSpPr/>
          <p:nvPr/>
        </p:nvSpPr>
        <p:spPr bwMode="white">
          <a:xfrm>
            <a:off x="9081904" y="3783326"/>
            <a:ext cx="390476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1374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44C456-E492-A585-7EE7-683D12DA80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D6FD6D-F6EB-56BE-8747-9C5103145005}"/>
              </a:ext>
            </a:extLst>
          </p:cNvPr>
          <p:cNvSpPr/>
          <p:nvPr/>
        </p:nvSpPr>
        <p:spPr bwMode="white">
          <a:xfrm>
            <a:off x="3739047" y="3220414"/>
            <a:ext cx="390476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0700F5-F225-B845-F586-31A0C8120278}"/>
              </a:ext>
            </a:extLst>
          </p:cNvPr>
          <p:cNvSpPr/>
          <p:nvPr/>
        </p:nvSpPr>
        <p:spPr bwMode="white">
          <a:xfrm>
            <a:off x="9015238" y="3220414"/>
            <a:ext cx="219047" cy="238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25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F7B56E-AE81-F96B-8BF2-A466804FE8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1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EE7CA7-8E98-588B-C149-EBB292275649}"/>
              </a:ext>
            </a:extLst>
          </p:cNvPr>
          <p:cNvSpPr/>
          <p:nvPr/>
        </p:nvSpPr>
        <p:spPr bwMode="white">
          <a:xfrm>
            <a:off x="3300952" y="3214407"/>
            <a:ext cx="323809" cy="17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0FFD32-0A34-331E-B206-B40D6D91CF43}"/>
              </a:ext>
            </a:extLst>
          </p:cNvPr>
          <p:cNvSpPr/>
          <p:nvPr/>
        </p:nvSpPr>
        <p:spPr bwMode="white">
          <a:xfrm>
            <a:off x="6615238" y="3214407"/>
            <a:ext cx="466666" cy="17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47A5DE-A02C-2612-46AC-9D87C1844BAC}"/>
              </a:ext>
            </a:extLst>
          </p:cNvPr>
          <p:cNvSpPr/>
          <p:nvPr/>
        </p:nvSpPr>
        <p:spPr bwMode="white">
          <a:xfrm>
            <a:off x="10062857" y="3214407"/>
            <a:ext cx="466666" cy="171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6073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E1B16-85BA-8042-B1B9-8287E36AC7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3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D14FDF-2C13-3DA5-AEB8-3D18DE5560D2}"/>
              </a:ext>
            </a:extLst>
          </p:cNvPr>
          <p:cNvSpPr/>
          <p:nvPr/>
        </p:nvSpPr>
        <p:spPr bwMode="white">
          <a:xfrm>
            <a:off x="5605714" y="3565314"/>
            <a:ext cx="333333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89BBD23-AA31-765B-3789-09C163B64073}"/>
              </a:ext>
            </a:extLst>
          </p:cNvPr>
          <p:cNvSpPr/>
          <p:nvPr/>
        </p:nvSpPr>
        <p:spPr bwMode="white">
          <a:xfrm>
            <a:off x="10586666" y="3565314"/>
            <a:ext cx="333333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E3F334-B0AF-9591-FD48-F7745B4CFD65}"/>
              </a:ext>
            </a:extLst>
          </p:cNvPr>
          <p:cNvSpPr/>
          <p:nvPr/>
        </p:nvSpPr>
        <p:spPr bwMode="white">
          <a:xfrm>
            <a:off x="3110476" y="4242245"/>
            <a:ext cx="342857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906857-6ED7-5B63-D9AF-65E9553D6476}"/>
              </a:ext>
            </a:extLst>
          </p:cNvPr>
          <p:cNvSpPr/>
          <p:nvPr/>
        </p:nvSpPr>
        <p:spPr bwMode="white">
          <a:xfrm>
            <a:off x="8091428" y="4242245"/>
            <a:ext cx="342857" cy="314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114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5DA4C-0AA3-CD71-AFE4-827830CA60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74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817706-1602-8274-C014-64ECDB7A906F}"/>
              </a:ext>
            </a:extLst>
          </p:cNvPr>
          <p:cNvSpPr/>
          <p:nvPr/>
        </p:nvSpPr>
        <p:spPr bwMode="white">
          <a:xfrm>
            <a:off x="1281904" y="1812296"/>
            <a:ext cx="2009523" cy="27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5FEE4B-287D-AECA-C311-9B8B232D8430}"/>
              </a:ext>
            </a:extLst>
          </p:cNvPr>
          <p:cNvSpPr/>
          <p:nvPr/>
        </p:nvSpPr>
        <p:spPr bwMode="white">
          <a:xfrm>
            <a:off x="3853333" y="1812296"/>
            <a:ext cx="2571428" cy="27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836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2023-12-27T05:33:49Z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