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29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1" d="100"/>
          <a:sy n="101" d="100"/>
        </p:scale>
        <p:origin x="116" y="6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D72331A-2D1C-E9A1-90CD-3C20508467F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224" b="55203"/>
          <a:stretch/>
        </p:blipFill>
        <p:spPr>
          <a:xfrm>
            <a:off x="4056072" y="3140968"/>
            <a:ext cx="4079856" cy="4407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AD27AE2-C475-F9DC-B366-1EC35088AE9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562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8B2C1FB-C0BA-66F9-8B61-926EA791D639}"/>
              </a:ext>
            </a:extLst>
          </p:cNvPr>
          <p:cNvSpPr/>
          <p:nvPr/>
        </p:nvSpPr>
        <p:spPr bwMode="white">
          <a:xfrm>
            <a:off x="8653333" y="2163862"/>
            <a:ext cx="209523" cy="2097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DF00A18-EEF5-C704-54D5-7B7B37061AB7}"/>
              </a:ext>
            </a:extLst>
          </p:cNvPr>
          <p:cNvSpPr/>
          <p:nvPr/>
        </p:nvSpPr>
        <p:spPr bwMode="white">
          <a:xfrm>
            <a:off x="4424761" y="2478513"/>
            <a:ext cx="200000" cy="2097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F678C86-45FE-6C71-823C-D3029B878C65}"/>
              </a:ext>
            </a:extLst>
          </p:cNvPr>
          <p:cNvSpPr/>
          <p:nvPr/>
        </p:nvSpPr>
        <p:spPr bwMode="white">
          <a:xfrm>
            <a:off x="1729523" y="2945723"/>
            <a:ext cx="200000" cy="2097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FFF2B44-420C-3231-1DA5-2FFD3E8383D8}"/>
              </a:ext>
            </a:extLst>
          </p:cNvPr>
          <p:cNvSpPr/>
          <p:nvPr/>
        </p:nvSpPr>
        <p:spPr bwMode="white">
          <a:xfrm>
            <a:off x="7043809" y="2974328"/>
            <a:ext cx="209523" cy="2097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3A77402-D7DC-3A16-9061-DEBD30A74267}"/>
              </a:ext>
            </a:extLst>
          </p:cNvPr>
          <p:cNvSpPr/>
          <p:nvPr/>
        </p:nvSpPr>
        <p:spPr bwMode="white">
          <a:xfrm>
            <a:off x="10281904" y="2974328"/>
            <a:ext cx="200000" cy="2097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4D49CAE-D778-E9EB-3BEA-88C50B5E8142}"/>
              </a:ext>
            </a:extLst>
          </p:cNvPr>
          <p:cNvSpPr/>
          <p:nvPr/>
        </p:nvSpPr>
        <p:spPr bwMode="white">
          <a:xfrm>
            <a:off x="3767619" y="3803864"/>
            <a:ext cx="200000" cy="2097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165C88C-657F-606F-6C6D-FEB547B94D06}"/>
              </a:ext>
            </a:extLst>
          </p:cNvPr>
          <p:cNvSpPr/>
          <p:nvPr/>
        </p:nvSpPr>
        <p:spPr bwMode="white">
          <a:xfrm>
            <a:off x="8643809" y="3794329"/>
            <a:ext cx="200000" cy="2193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74740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DC657C9-49FA-920D-47C7-80505F271FE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689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74DCC30-5990-3FC5-CB84-BB12C9F1D8F2}"/>
              </a:ext>
            </a:extLst>
          </p:cNvPr>
          <p:cNvSpPr/>
          <p:nvPr/>
        </p:nvSpPr>
        <p:spPr bwMode="white">
          <a:xfrm>
            <a:off x="1415480" y="2276872"/>
            <a:ext cx="2736304" cy="79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CCD8D39-3A51-7998-B6AF-2348D958F8E6}"/>
              </a:ext>
            </a:extLst>
          </p:cNvPr>
          <p:cNvSpPr/>
          <p:nvPr/>
        </p:nvSpPr>
        <p:spPr bwMode="white">
          <a:xfrm>
            <a:off x="7185314" y="2276872"/>
            <a:ext cx="4058338" cy="79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90911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FA8C667-B096-EC5A-5920-EA3D6F34F63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618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A220201-59B5-0B24-1566-B2F7DBB82DF4}"/>
              </a:ext>
            </a:extLst>
          </p:cNvPr>
          <p:cNvSpPr/>
          <p:nvPr/>
        </p:nvSpPr>
        <p:spPr bwMode="white">
          <a:xfrm>
            <a:off x="3986666" y="1153173"/>
            <a:ext cx="219047" cy="2383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714DB33-772E-9472-F08B-A46D11388F0C}"/>
              </a:ext>
            </a:extLst>
          </p:cNvPr>
          <p:cNvSpPr/>
          <p:nvPr/>
        </p:nvSpPr>
        <p:spPr bwMode="white">
          <a:xfrm>
            <a:off x="1199456" y="4293096"/>
            <a:ext cx="2304256" cy="432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21606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8648FCE-CBC3-5F6A-DA0C-7A5B85D6A92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480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953D4CE-924F-838C-217E-041A23A83F48}"/>
              </a:ext>
            </a:extLst>
          </p:cNvPr>
          <p:cNvSpPr/>
          <p:nvPr/>
        </p:nvSpPr>
        <p:spPr bwMode="white">
          <a:xfrm>
            <a:off x="3310476" y="4118579"/>
            <a:ext cx="219047" cy="2383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1096148-E280-880B-ABA8-1431E511C164}"/>
              </a:ext>
            </a:extLst>
          </p:cNvPr>
          <p:cNvSpPr/>
          <p:nvPr/>
        </p:nvSpPr>
        <p:spPr bwMode="white">
          <a:xfrm>
            <a:off x="6196190" y="4109044"/>
            <a:ext cx="219047" cy="2479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80612E1-229F-38F4-C086-F99D8FD44E43}"/>
              </a:ext>
            </a:extLst>
          </p:cNvPr>
          <p:cNvSpPr/>
          <p:nvPr/>
        </p:nvSpPr>
        <p:spPr bwMode="white">
          <a:xfrm>
            <a:off x="9081904" y="4118579"/>
            <a:ext cx="228571" cy="2288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C2F855D-C45C-0273-7FC7-14285E9F1301}"/>
              </a:ext>
            </a:extLst>
          </p:cNvPr>
          <p:cNvSpPr/>
          <p:nvPr/>
        </p:nvSpPr>
        <p:spPr bwMode="white">
          <a:xfrm>
            <a:off x="5348571" y="4719290"/>
            <a:ext cx="390476" cy="3241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E7E3085-8191-61A7-6FC3-769A26182D6F}"/>
              </a:ext>
            </a:extLst>
          </p:cNvPr>
          <p:cNvSpPr/>
          <p:nvPr/>
        </p:nvSpPr>
        <p:spPr bwMode="white">
          <a:xfrm>
            <a:off x="8234285" y="4719290"/>
            <a:ext cx="390476" cy="3241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37811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AF45483-B36E-DE4E-ED6B-7C36D962B95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0111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9284A01-BA9D-11AD-67DE-DD3A0914DA84}"/>
              </a:ext>
            </a:extLst>
          </p:cNvPr>
          <p:cNvSpPr/>
          <p:nvPr/>
        </p:nvSpPr>
        <p:spPr bwMode="white">
          <a:xfrm>
            <a:off x="3653333" y="1134167"/>
            <a:ext cx="219047" cy="2480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49022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8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62</cp:revision>
  <dcterms:created xsi:type="dcterms:W3CDTF">2015-09-16T06:44:00Z</dcterms:created>
  <dcterms:modified xsi:type="dcterms:W3CDTF">2023-12-27T05:31:35Z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