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5BF739-0F53-6748-37FB-23166D5B84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61611"/>
          <a:stretch/>
        </p:blipFill>
        <p:spPr>
          <a:xfrm>
            <a:off x="4560128" y="3060232"/>
            <a:ext cx="3071744" cy="36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BA5EE1-BB10-3454-4B8F-1B7D881E3A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9CD00D-A75B-D6BD-B966-608DEB38DEA2}"/>
              </a:ext>
            </a:extLst>
          </p:cNvPr>
          <p:cNvSpPr/>
          <p:nvPr/>
        </p:nvSpPr>
        <p:spPr bwMode="white">
          <a:xfrm>
            <a:off x="7377142" y="2947101"/>
            <a:ext cx="542857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254DFAD-3EAF-C5B2-32E8-86BD861CFFFC}"/>
              </a:ext>
            </a:extLst>
          </p:cNvPr>
          <p:cNvSpPr/>
          <p:nvPr/>
        </p:nvSpPr>
        <p:spPr bwMode="white">
          <a:xfrm>
            <a:off x="9758095" y="3557761"/>
            <a:ext cx="219047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135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EF30CB-33FA-C06B-4840-BAB678637B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9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61A297-74FB-F3D2-924C-9618CC0DC5E4}"/>
              </a:ext>
            </a:extLst>
          </p:cNvPr>
          <p:cNvSpPr/>
          <p:nvPr/>
        </p:nvSpPr>
        <p:spPr bwMode="white">
          <a:xfrm>
            <a:off x="1281904" y="5638764"/>
            <a:ext cx="8771428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590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6982C-73EB-79B2-907C-AC3CB7A0AC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26564"/>
            <a:ext cx="10440000" cy="3406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DBEFB45-0485-2F78-D35B-FEC6EB1E72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324" y="4038411"/>
            <a:ext cx="10440000" cy="281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5AFE19-E2C5-36A7-92A8-E9E81D88920F}"/>
              </a:ext>
            </a:extLst>
          </p:cNvPr>
          <p:cNvSpPr/>
          <p:nvPr/>
        </p:nvSpPr>
        <p:spPr bwMode="white">
          <a:xfrm>
            <a:off x="5038556" y="4167390"/>
            <a:ext cx="413241" cy="337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C32203-7A78-5D39-CF6B-7D1CD1DA0930}"/>
              </a:ext>
            </a:extLst>
          </p:cNvPr>
          <p:cNvSpPr/>
          <p:nvPr/>
        </p:nvSpPr>
        <p:spPr bwMode="white">
          <a:xfrm>
            <a:off x="5015880" y="4725144"/>
            <a:ext cx="474012" cy="417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3AEE32-A5D0-69E9-CC85-88C5190B905C}"/>
              </a:ext>
            </a:extLst>
          </p:cNvPr>
          <p:cNvSpPr/>
          <p:nvPr/>
        </p:nvSpPr>
        <p:spPr bwMode="white">
          <a:xfrm>
            <a:off x="1557817" y="5917519"/>
            <a:ext cx="9791013" cy="91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340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2023-12-27T06:13:39Z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