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E648A3-FCCD-A893-44A9-F2D5E0030ED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224" b="56906"/>
          <a:stretch/>
        </p:blipFill>
        <p:spPr>
          <a:xfrm>
            <a:off x="4380108" y="3068960"/>
            <a:ext cx="343178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924579-9705-53B8-34D0-FBD656F984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88D4F8-0E2F-AC69-1C66-50ECF82633D5}"/>
              </a:ext>
            </a:extLst>
          </p:cNvPr>
          <p:cNvSpPr/>
          <p:nvPr/>
        </p:nvSpPr>
        <p:spPr bwMode="white">
          <a:xfrm>
            <a:off x="7424761" y="1810239"/>
            <a:ext cx="742857" cy="295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2400E5-321E-B163-1EFE-A9811D48699C}"/>
              </a:ext>
            </a:extLst>
          </p:cNvPr>
          <p:cNvSpPr/>
          <p:nvPr/>
        </p:nvSpPr>
        <p:spPr bwMode="white">
          <a:xfrm>
            <a:off x="2377142" y="2515122"/>
            <a:ext cx="504761" cy="238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3B23F172-1942-20C8-1477-F67A50F4295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688" y="2934585"/>
            <a:ext cx="10800000" cy="279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7DD1CD-3DB1-C46E-142D-ED2AE3DEDC8B}"/>
              </a:ext>
            </a:extLst>
          </p:cNvPr>
          <p:cNvSpPr/>
          <p:nvPr/>
        </p:nvSpPr>
        <p:spPr bwMode="white">
          <a:xfrm>
            <a:off x="3163354" y="3182371"/>
            <a:ext cx="361904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39FAB42-EEA7-6F8E-FCBB-9C0857B47877}"/>
              </a:ext>
            </a:extLst>
          </p:cNvPr>
          <p:cNvSpPr/>
          <p:nvPr/>
        </p:nvSpPr>
        <p:spPr bwMode="white">
          <a:xfrm>
            <a:off x="8172878" y="3182371"/>
            <a:ext cx="361904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75CCB5E-5B86-CCAD-48FB-274B2465C7EB}"/>
              </a:ext>
            </a:extLst>
          </p:cNvPr>
          <p:cNvSpPr/>
          <p:nvPr/>
        </p:nvSpPr>
        <p:spPr bwMode="white">
          <a:xfrm>
            <a:off x="3477640" y="3859020"/>
            <a:ext cx="390476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EE6B6B8-38D0-B77F-6465-CC0B7E7E7BAA}"/>
              </a:ext>
            </a:extLst>
          </p:cNvPr>
          <p:cNvSpPr/>
          <p:nvPr/>
        </p:nvSpPr>
        <p:spPr bwMode="white">
          <a:xfrm>
            <a:off x="8991926" y="3859020"/>
            <a:ext cx="219047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03B5AF-4A45-B6CB-7452-094D732B63E3}"/>
              </a:ext>
            </a:extLst>
          </p:cNvPr>
          <p:cNvSpPr/>
          <p:nvPr/>
        </p:nvSpPr>
        <p:spPr bwMode="white">
          <a:xfrm>
            <a:off x="4144307" y="4526138"/>
            <a:ext cx="228571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0DD6197-DC4E-11D3-3A8D-781E4D2B16DD}"/>
              </a:ext>
            </a:extLst>
          </p:cNvPr>
          <p:cNvSpPr/>
          <p:nvPr/>
        </p:nvSpPr>
        <p:spPr bwMode="white">
          <a:xfrm>
            <a:off x="5430021" y="4535668"/>
            <a:ext cx="209523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990FBC3-A198-CB1B-8833-5A2AB94F4B04}"/>
              </a:ext>
            </a:extLst>
          </p:cNvPr>
          <p:cNvSpPr/>
          <p:nvPr/>
        </p:nvSpPr>
        <p:spPr bwMode="white">
          <a:xfrm>
            <a:off x="3982402" y="5202786"/>
            <a:ext cx="219047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FF58E1E-3DD5-E2C6-0C0D-FD0790FBCB2A}"/>
              </a:ext>
            </a:extLst>
          </p:cNvPr>
          <p:cNvSpPr/>
          <p:nvPr/>
        </p:nvSpPr>
        <p:spPr bwMode="white">
          <a:xfrm>
            <a:off x="5258592" y="5202786"/>
            <a:ext cx="390476" cy="238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5786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A999C-E1A9-3CF6-EBD8-086950B737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40E2D1-736F-D678-7728-35E64698B53C}"/>
              </a:ext>
            </a:extLst>
          </p:cNvPr>
          <p:cNvSpPr/>
          <p:nvPr/>
        </p:nvSpPr>
        <p:spPr bwMode="white">
          <a:xfrm>
            <a:off x="1977142" y="1975938"/>
            <a:ext cx="352380" cy="24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0EE6BA-219C-E2D0-96C0-4091A7812455}"/>
              </a:ext>
            </a:extLst>
          </p:cNvPr>
          <p:cNvSpPr/>
          <p:nvPr/>
        </p:nvSpPr>
        <p:spPr bwMode="white">
          <a:xfrm>
            <a:off x="5891428" y="1982290"/>
            <a:ext cx="352380" cy="24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D21AC3-AF6C-EF87-54EF-DB5B83CBCFCE}"/>
              </a:ext>
            </a:extLst>
          </p:cNvPr>
          <p:cNvSpPr/>
          <p:nvPr/>
        </p:nvSpPr>
        <p:spPr bwMode="white">
          <a:xfrm>
            <a:off x="9472380" y="1975938"/>
            <a:ext cx="361904" cy="24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25FDB0-1F9E-2F18-F148-FF5B7522C0E9}"/>
              </a:ext>
            </a:extLst>
          </p:cNvPr>
          <p:cNvSpPr/>
          <p:nvPr/>
        </p:nvSpPr>
        <p:spPr bwMode="white">
          <a:xfrm>
            <a:off x="2669205" y="2809963"/>
            <a:ext cx="314285" cy="1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83289D-0F86-0198-3EE0-39209674FE95}"/>
              </a:ext>
            </a:extLst>
          </p:cNvPr>
          <p:cNvSpPr/>
          <p:nvPr/>
        </p:nvSpPr>
        <p:spPr bwMode="white">
          <a:xfrm>
            <a:off x="6043809" y="2759966"/>
            <a:ext cx="371428" cy="258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5AFEAE-1F8D-261E-5DAC-D30F80C774E5}"/>
              </a:ext>
            </a:extLst>
          </p:cNvPr>
          <p:cNvSpPr/>
          <p:nvPr/>
        </p:nvSpPr>
        <p:spPr bwMode="white">
          <a:xfrm>
            <a:off x="9650158" y="2809963"/>
            <a:ext cx="323809" cy="1912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00126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44E1AA-AE21-C212-492B-17191E178B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B624D-81E7-4C0F-B1ED-5FEC4C45E6AD}"/>
              </a:ext>
            </a:extLst>
          </p:cNvPr>
          <p:cNvSpPr/>
          <p:nvPr/>
        </p:nvSpPr>
        <p:spPr bwMode="white">
          <a:xfrm>
            <a:off x="3272380" y="2983689"/>
            <a:ext cx="352380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13F63E-0C00-9B8F-F855-36EF70D54A9E}"/>
              </a:ext>
            </a:extLst>
          </p:cNvPr>
          <p:cNvSpPr/>
          <p:nvPr/>
        </p:nvSpPr>
        <p:spPr bwMode="white">
          <a:xfrm>
            <a:off x="6424761" y="2983689"/>
            <a:ext cx="704761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B3387F3-0DF4-F4FA-D37F-908A7AB59A77}"/>
              </a:ext>
            </a:extLst>
          </p:cNvPr>
          <p:cNvSpPr/>
          <p:nvPr/>
        </p:nvSpPr>
        <p:spPr bwMode="white">
          <a:xfrm>
            <a:off x="10072380" y="2983689"/>
            <a:ext cx="723809" cy="295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9397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C6021D-16AE-291A-2F0B-F7D9A07633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3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97C089-B293-4DA9-0FEE-61B83E583330}"/>
              </a:ext>
            </a:extLst>
          </p:cNvPr>
          <p:cNvSpPr/>
          <p:nvPr/>
        </p:nvSpPr>
        <p:spPr bwMode="white">
          <a:xfrm>
            <a:off x="1615238" y="2583706"/>
            <a:ext cx="980952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5B019D7-1CEB-1CAD-1D6A-D40F38057412}"/>
              </a:ext>
            </a:extLst>
          </p:cNvPr>
          <p:cNvSpPr/>
          <p:nvPr/>
        </p:nvSpPr>
        <p:spPr bwMode="white">
          <a:xfrm>
            <a:off x="3567619" y="2583706"/>
            <a:ext cx="1152380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3F6CEAB-9289-CA6F-CCB5-668D50E8D279}"/>
              </a:ext>
            </a:extLst>
          </p:cNvPr>
          <p:cNvSpPr/>
          <p:nvPr/>
        </p:nvSpPr>
        <p:spPr bwMode="white">
          <a:xfrm>
            <a:off x="5700952" y="2583706"/>
            <a:ext cx="1647619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E22484-8513-094A-7CBC-1F027AEFA7DB}"/>
              </a:ext>
            </a:extLst>
          </p:cNvPr>
          <p:cNvSpPr/>
          <p:nvPr/>
        </p:nvSpPr>
        <p:spPr bwMode="white">
          <a:xfrm>
            <a:off x="8310476" y="2583706"/>
            <a:ext cx="1161904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29556E9-0930-5F41-EA2C-B92521ABB637}"/>
              </a:ext>
            </a:extLst>
          </p:cNvPr>
          <p:cNvSpPr/>
          <p:nvPr/>
        </p:nvSpPr>
        <p:spPr bwMode="white">
          <a:xfrm>
            <a:off x="10443809" y="2583706"/>
            <a:ext cx="638095" cy="305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2859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FC67A-735D-4944-53E0-7937F8544F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84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38043B-ED6D-0475-F5D7-68D58E381314}"/>
              </a:ext>
            </a:extLst>
          </p:cNvPr>
          <p:cNvSpPr/>
          <p:nvPr/>
        </p:nvSpPr>
        <p:spPr bwMode="white">
          <a:xfrm>
            <a:off x="1367619" y="2545750"/>
            <a:ext cx="2438095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638A77-65E1-254C-6053-B64671EA410C}"/>
              </a:ext>
            </a:extLst>
          </p:cNvPr>
          <p:cNvSpPr/>
          <p:nvPr/>
        </p:nvSpPr>
        <p:spPr bwMode="white">
          <a:xfrm>
            <a:off x="1253333" y="3175250"/>
            <a:ext cx="2285714" cy="2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0C1CB6-558F-0825-6136-0D03ABA62750}"/>
              </a:ext>
            </a:extLst>
          </p:cNvPr>
          <p:cNvSpPr/>
          <p:nvPr/>
        </p:nvSpPr>
        <p:spPr bwMode="white">
          <a:xfrm>
            <a:off x="4424761" y="3175250"/>
            <a:ext cx="2171428" cy="2765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91039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2023-12-27T05:36:36Z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