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0F9652-7F8F-1142-5140-F9A8F851C58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58" b="60263"/>
          <a:stretch/>
        </p:blipFill>
        <p:spPr>
          <a:xfrm>
            <a:off x="4452116" y="1772816"/>
            <a:ext cx="3287768" cy="65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E8076FF5-1DAD-15C5-F09D-0D544D40433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09" t="74590" r="36221" b="-729"/>
          <a:stretch/>
        </p:blipFill>
        <p:spPr>
          <a:xfrm>
            <a:off x="4547828" y="3789040"/>
            <a:ext cx="3096344" cy="432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11095B-B08B-B2E5-3A12-9F561FC3FF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468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FD12C8-AFE1-B81F-1B15-0CCC75000CE6}"/>
              </a:ext>
            </a:extLst>
          </p:cNvPr>
          <p:cNvSpPr/>
          <p:nvPr/>
        </p:nvSpPr>
        <p:spPr bwMode="white">
          <a:xfrm>
            <a:off x="3577142" y="1773659"/>
            <a:ext cx="380952" cy="238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6869F6-7B3D-4BAC-BA08-E5CE47F181A0}"/>
              </a:ext>
            </a:extLst>
          </p:cNvPr>
          <p:cNvSpPr/>
          <p:nvPr/>
        </p:nvSpPr>
        <p:spPr bwMode="white">
          <a:xfrm>
            <a:off x="6110476" y="1773659"/>
            <a:ext cx="390476" cy="238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127C0E-9147-746E-2B77-C876E3E999E8}"/>
              </a:ext>
            </a:extLst>
          </p:cNvPr>
          <p:cNvSpPr/>
          <p:nvPr/>
        </p:nvSpPr>
        <p:spPr bwMode="white">
          <a:xfrm>
            <a:off x="9862857" y="1716397"/>
            <a:ext cx="361904" cy="219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98BD1E-0C12-7819-3977-AAA92F1E0D66}"/>
              </a:ext>
            </a:extLst>
          </p:cNvPr>
          <p:cNvSpPr/>
          <p:nvPr/>
        </p:nvSpPr>
        <p:spPr bwMode="white">
          <a:xfrm>
            <a:off x="9196190" y="1888181"/>
            <a:ext cx="361904" cy="209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9EB2A7E-49EB-00B4-2E45-F392E3989A18}"/>
              </a:ext>
            </a:extLst>
          </p:cNvPr>
          <p:cNvSpPr/>
          <p:nvPr/>
        </p:nvSpPr>
        <p:spPr bwMode="white">
          <a:xfrm>
            <a:off x="8891428" y="2260380"/>
            <a:ext cx="361904" cy="219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E92C9C6-1ADD-76E8-0AD1-A5092C07EC98}"/>
              </a:ext>
            </a:extLst>
          </p:cNvPr>
          <p:cNvSpPr/>
          <p:nvPr/>
        </p:nvSpPr>
        <p:spPr bwMode="white">
          <a:xfrm>
            <a:off x="4358095" y="2374903"/>
            <a:ext cx="161904" cy="229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E499E03-EFA9-77E2-60C5-03DDED2B1DCE}"/>
              </a:ext>
            </a:extLst>
          </p:cNvPr>
          <p:cNvSpPr/>
          <p:nvPr/>
        </p:nvSpPr>
        <p:spPr bwMode="white">
          <a:xfrm>
            <a:off x="7072380" y="2374903"/>
            <a:ext cx="361904" cy="229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74E0680-D125-A3EE-D16A-7896C3A3BEC9}"/>
              </a:ext>
            </a:extLst>
          </p:cNvPr>
          <p:cNvSpPr/>
          <p:nvPr/>
        </p:nvSpPr>
        <p:spPr bwMode="white">
          <a:xfrm>
            <a:off x="8767619" y="2718471"/>
            <a:ext cx="361904" cy="219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7658435-86A2-8C6E-DB94-B255445896D1}"/>
              </a:ext>
            </a:extLst>
          </p:cNvPr>
          <p:cNvSpPr/>
          <p:nvPr/>
        </p:nvSpPr>
        <p:spPr bwMode="white">
          <a:xfrm>
            <a:off x="4348571" y="2966604"/>
            <a:ext cx="190476" cy="238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F3A2A17-22DB-5695-30CF-932A54BA59DB}"/>
              </a:ext>
            </a:extLst>
          </p:cNvPr>
          <p:cNvSpPr/>
          <p:nvPr/>
        </p:nvSpPr>
        <p:spPr bwMode="white">
          <a:xfrm>
            <a:off x="7043809" y="2966604"/>
            <a:ext cx="390476" cy="238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7CDFEE4-0534-2152-D555-FF0D78F7B4E2}"/>
              </a:ext>
            </a:extLst>
          </p:cNvPr>
          <p:cNvSpPr/>
          <p:nvPr/>
        </p:nvSpPr>
        <p:spPr bwMode="white">
          <a:xfrm>
            <a:off x="8891428" y="3138388"/>
            <a:ext cx="361904" cy="219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3B95CF7-6610-A627-2CC1-0BAB84A1DFC7}"/>
              </a:ext>
            </a:extLst>
          </p:cNvPr>
          <p:cNvSpPr/>
          <p:nvPr/>
        </p:nvSpPr>
        <p:spPr bwMode="white">
          <a:xfrm>
            <a:off x="10967619" y="3100214"/>
            <a:ext cx="361904" cy="219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8EB1E865-AA78-51A7-2506-D236891B6A1E}"/>
              </a:ext>
            </a:extLst>
          </p:cNvPr>
          <p:cNvSpPr/>
          <p:nvPr/>
        </p:nvSpPr>
        <p:spPr bwMode="white">
          <a:xfrm>
            <a:off x="6253333" y="3567848"/>
            <a:ext cx="200000" cy="229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8C2A484-771E-3A6E-688E-1C646FDB027C}"/>
              </a:ext>
            </a:extLst>
          </p:cNvPr>
          <p:cNvSpPr/>
          <p:nvPr/>
        </p:nvSpPr>
        <p:spPr bwMode="white">
          <a:xfrm>
            <a:off x="9253333" y="3520131"/>
            <a:ext cx="361904" cy="219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D3008A1F-D09F-C972-04C8-3B88F5E77FF3}"/>
              </a:ext>
            </a:extLst>
          </p:cNvPr>
          <p:cNvSpPr/>
          <p:nvPr/>
        </p:nvSpPr>
        <p:spPr bwMode="white">
          <a:xfrm>
            <a:off x="10643809" y="3481956"/>
            <a:ext cx="361904" cy="219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114FBBD-457E-6996-180B-916A944D14A6}"/>
              </a:ext>
            </a:extLst>
          </p:cNvPr>
          <p:cNvSpPr/>
          <p:nvPr/>
        </p:nvSpPr>
        <p:spPr bwMode="white">
          <a:xfrm>
            <a:off x="9948571" y="3691915"/>
            <a:ext cx="361904" cy="219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B49668D-8085-1FDD-D332-01CBDEFD1520}"/>
              </a:ext>
            </a:extLst>
          </p:cNvPr>
          <p:cNvSpPr/>
          <p:nvPr/>
        </p:nvSpPr>
        <p:spPr bwMode="white">
          <a:xfrm>
            <a:off x="2891428" y="4159549"/>
            <a:ext cx="380952" cy="238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AB610F4F-6ACB-660A-F156-53DD651DEFCE}"/>
              </a:ext>
            </a:extLst>
          </p:cNvPr>
          <p:cNvSpPr/>
          <p:nvPr/>
        </p:nvSpPr>
        <p:spPr bwMode="white">
          <a:xfrm>
            <a:off x="5415238" y="4751250"/>
            <a:ext cx="371428" cy="238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97F11849-2F0D-4CDD-E95B-2D4A8891ECC4}"/>
              </a:ext>
            </a:extLst>
          </p:cNvPr>
          <p:cNvSpPr/>
          <p:nvPr/>
        </p:nvSpPr>
        <p:spPr bwMode="white">
          <a:xfrm>
            <a:off x="10186666" y="4751250"/>
            <a:ext cx="209523" cy="238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9030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E51925-DA3C-2D3C-C78E-F0E6CA290C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6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CB636A-009D-6D4D-FC67-A3A435191C7B}"/>
              </a:ext>
            </a:extLst>
          </p:cNvPr>
          <p:cNvSpPr/>
          <p:nvPr/>
        </p:nvSpPr>
        <p:spPr bwMode="white">
          <a:xfrm>
            <a:off x="3148571" y="3784794"/>
            <a:ext cx="333333" cy="305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A4C939-6A8A-645F-957A-E006EC15B63F}"/>
              </a:ext>
            </a:extLst>
          </p:cNvPr>
          <p:cNvSpPr/>
          <p:nvPr/>
        </p:nvSpPr>
        <p:spPr bwMode="white">
          <a:xfrm>
            <a:off x="6881904" y="3784794"/>
            <a:ext cx="333333" cy="305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79097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1E8AF2-FEF1-E938-94D8-1848EC41C4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4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B9EFE7-0110-2C46-515C-62B219D9DBBA}"/>
              </a:ext>
            </a:extLst>
          </p:cNvPr>
          <p:cNvSpPr/>
          <p:nvPr/>
        </p:nvSpPr>
        <p:spPr bwMode="white">
          <a:xfrm>
            <a:off x="2291428" y="1793070"/>
            <a:ext cx="390476" cy="238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DC6254-FEC1-6E0A-26FA-3811D4B14602}"/>
              </a:ext>
            </a:extLst>
          </p:cNvPr>
          <p:cNvSpPr/>
          <p:nvPr/>
        </p:nvSpPr>
        <p:spPr bwMode="white">
          <a:xfrm>
            <a:off x="5177142" y="1793070"/>
            <a:ext cx="219047" cy="238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91ECDF-666A-0D4B-8D28-F0656415617F}"/>
              </a:ext>
            </a:extLst>
          </p:cNvPr>
          <p:cNvSpPr/>
          <p:nvPr/>
        </p:nvSpPr>
        <p:spPr bwMode="white">
          <a:xfrm>
            <a:off x="7891428" y="1793070"/>
            <a:ext cx="399999" cy="238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E8F65FE-5C8E-4C9C-A9FE-2B00A3001095}"/>
              </a:ext>
            </a:extLst>
          </p:cNvPr>
          <p:cNvSpPr/>
          <p:nvPr/>
        </p:nvSpPr>
        <p:spPr bwMode="white">
          <a:xfrm>
            <a:off x="10786666" y="1793070"/>
            <a:ext cx="219047" cy="238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6D269F8-59A8-7F23-4494-19FA751C692C}"/>
              </a:ext>
            </a:extLst>
          </p:cNvPr>
          <p:cNvSpPr/>
          <p:nvPr/>
        </p:nvSpPr>
        <p:spPr bwMode="white">
          <a:xfrm>
            <a:off x="2462857" y="2394552"/>
            <a:ext cx="219047" cy="22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9130676-AD30-A422-4E0E-C6316E6A3CDB}"/>
              </a:ext>
            </a:extLst>
          </p:cNvPr>
          <p:cNvSpPr/>
          <p:nvPr/>
        </p:nvSpPr>
        <p:spPr bwMode="white">
          <a:xfrm>
            <a:off x="5005714" y="2394552"/>
            <a:ext cx="400000" cy="22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26509B4-8DC0-D3F8-D6FC-14E5C91E923C}"/>
              </a:ext>
            </a:extLst>
          </p:cNvPr>
          <p:cNvSpPr/>
          <p:nvPr/>
        </p:nvSpPr>
        <p:spPr bwMode="white">
          <a:xfrm>
            <a:off x="7891428" y="2394552"/>
            <a:ext cx="219047" cy="22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FAC9C8B-6405-1687-99B4-4510B540AD67}"/>
              </a:ext>
            </a:extLst>
          </p:cNvPr>
          <p:cNvSpPr/>
          <p:nvPr/>
        </p:nvSpPr>
        <p:spPr bwMode="white">
          <a:xfrm>
            <a:off x="10786666" y="2394552"/>
            <a:ext cx="380952" cy="238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352B5FC-674B-65F1-2372-30E20E142C2B}"/>
              </a:ext>
            </a:extLst>
          </p:cNvPr>
          <p:cNvSpPr/>
          <p:nvPr/>
        </p:nvSpPr>
        <p:spPr bwMode="white">
          <a:xfrm>
            <a:off x="2291428" y="2986487"/>
            <a:ext cx="390476" cy="238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A1BBD65-6FF4-D49D-4005-2112BD875848}"/>
              </a:ext>
            </a:extLst>
          </p:cNvPr>
          <p:cNvSpPr/>
          <p:nvPr/>
        </p:nvSpPr>
        <p:spPr bwMode="white">
          <a:xfrm>
            <a:off x="5177142" y="2986487"/>
            <a:ext cx="219047" cy="238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E000A68-5568-88C3-597E-12AC400336D7}"/>
              </a:ext>
            </a:extLst>
          </p:cNvPr>
          <p:cNvSpPr/>
          <p:nvPr/>
        </p:nvSpPr>
        <p:spPr bwMode="white">
          <a:xfrm>
            <a:off x="7891428" y="2986487"/>
            <a:ext cx="399999" cy="238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CEABC67-165F-2B1A-2732-F5BECCD6E4CE}"/>
              </a:ext>
            </a:extLst>
          </p:cNvPr>
          <p:cNvSpPr/>
          <p:nvPr/>
        </p:nvSpPr>
        <p:spPr bwMode="white">
          <a:xfrm>
            <a:off x="10615238" y="2986487"/>
            <a:ext cx="390476" cy="238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7898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F1AD66-9B4C-7293-C2D6-2F913DE42D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5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056C0BE-0EAC-08D7-AB4D-AF7E20465B4C}"/>
              </a:ext>
            </a:extLst>
          </p:cNvPr>
          <p:cNvSpPr/>
          <p:nvPr/>
        </p:nvSpPr>
        <p:spPr bwMode="white">
          <a:xfrm>
            <a:off x="1786666" y="4345532"/>
            <a:ext cx="380952" cy="324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1A43F7-9BE7-2569-D888-61F4AB7A3E16}"/>
              </a:ext>
            </a:extLst>
          </p:cNvPr>
          <p:cNvSpPr/>
          <p:nvPr/>
        </p:nvSpPr>
        <p:spPr bwMode="white">
          <a:xfrm>
            <a:off x="3396190" y="4345532"/>
            <a:ext cx="390476" cy="324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9E8B1EC-24C1-77A0-BE2B-01E0668C24B3}"/>
              </a:ext>
            </a:extLst>
          </p:cNvPr>
          <p:cNvSpPr/>
          <p:nvPr/>
        </p:nvSpPr>
        <p:spPr bwMode="white">
          <a:xfrm>
            <a:off x="5215238" y="4345532"/>
            <a:ext cx="380952" cy="324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611B097-D087-555B-F1CA-278069A62AC3}"/>
              </a:ext>
            </a:extLst>
          </p:cNvPr>
          <p:cNvSpPr/>
          <p:nvPr/>
        </p:nvSpPr>
        <p:spPr bwMode="white">
          <a:xfrm>
            <a:off x="6910476" y="4345532"/>
            <a:ext cx="380952" cy="324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424F5EA-5E36-3438-F31F-17922E3DEB95}"/>
              </a:ext>
            </a:extLst>
          </p:cNvPr>
          <p:cNvSpPr/>
          <p:nvPr/>
        </p:nvSpPr>
        <p:spPr bwMode="white">
          <a:xfrm>
            <a:off x="8720000" y="4345532"/>
            <a:ext cx="380952" cy="324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C60520E-F22E-5CFA-AC03-8483C68885B4}"/>
              </a:ext>
            </a:extLst>
          </p:cNvPr>
          <p:cNvSpPr/>
          <p:nvPr/>
        </p:nvSpPr>
        <p:spPr bwMode="white">
          <a:xfrm>
            <a:off x="10424761" y="4345532"/>
            <a:ext cx="380952" cy="324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4354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2023-12-27T06:52:45Z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