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6D24CC-8977-6391-79FB-599F94E0EBB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55728"/>
          <a:stretch/>
        </p:blipFill>
        <p:spPr>
          <a:xfrm>
            <a:off x="4128080" y="3068960"/>
            <a:ext cx="3935840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7D4823-F930-E094-4B95-44CBD33CE0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32383C-833F-523F-6B30-4DE3CB71F4E3}"/>
              </a:ext>
            </a:extLst>
          </p:cNvPr>
          <p:cNvSpPr/>
          <p:nvPr/>
        </p:nvSpPr>
        <p:spPr bwMode="white">
          <a:xfrm>
            <a:off x="1939047" y="1908755"/>
            <a:ext cx="219047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9BB8318-0968-1AB5-733B-BB8CD189057E}"/>
              </a:ext>
            </a:extLst>
          </p:cNvPr>
          <p:cNvSpPr/>
          <p:nvPr/>
        </p:nvSpPr>
        <p:spPr bwMode="white">
          <a:xfrm>
            <a:off x="5653333" y="1908755"/>
            <a:ext cx="219047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69E618-06B3-D84F-4C1E-1D2DC7AFCEC9}"/>
              </a:ext>
            </a:extLst>
          </p:cNvPr>
          <p:cNvSpPr/>
          <p:nvPr/>
        </p:nvSpPr>
        <p:spPr bwMode="white">
          <a:xfrm>
            <a:off x="9539047" y="1908755"/>
            <a:ext cx="219047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0C8CA2-A9C4-6356-30D7-1EECB9AD96EF}"/>
              </a:ext>
            </a:extLst>
          </p:cNvPr>
          <p:cNvSpPr/>
          <p:nvPr/>
        </p:nvSpPr>
        <p:spPr bwMode="white">
          <a:xfrm>
            <a:off x="1434285" y="2711687"/>
            <a:ext cx="219047" cy="2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0DA57EA-E610-07EB-EA59-8898808924BD}"/>
              </a:ext>
            </a:extLst>
          </p:cNvPr>
          <p:cNvSpPr/>
          <p:nvPr/>
        </p:nvSpPr>
        <p:spPr bwMode="white">
          <a:xfrm>
            <a:off x="5148571" y="2711687"/>
            <a:ext cx="219047" cy="2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1BBAC36-6CC1-88DB-B4AC-6BC56510C46A}"/>
              </a:ext>
            </a:extLst>
          </p:cNvPr>
          <p:cNvSpPr/>
          <p:nvPr/>
        </p:nvSpPr>
        <p:spPr bwMode="white">
          <a:xfrm>
            <a:off x="10053333" y="2702129"/>
            <a:ext cx="209523" cy="238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95272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127E58-A7D7-DDC9-27E7-5F3B8DD53D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12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D54046-95CF-199D-C1CD-68F9D1160A77}"/>
              </a:ext>
            </a:extLst>
          </p:cNvPr>
          <p:cNvSpPr/>
          <p:nvPr/>
        </p:nvSpPr>
        <p:spPr bwMode="white">
          <a:xfrm>
            <a:off x="2158095" y="1829347"/>
            <a:ext cx="1371428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2322F0-421F-953D-3911-66D6D7379EFD}"/>
              </a:ext>
            </a:extLst>
          </p:cNvPr>
          <p:cNvSpPr/>
          <p:nvPr/>
        </p:nvSpPr>
        <p:spPr bwMode="white">
          <a:xfrm>
            <a:off x="4872380" y="1829347"/>
            <a:ext cx="1371428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266D3-3A10-8129-39C1-41AD71A1C095}"/>
              </a:ext>
            </a:extLst>
          </p:cNvPr>
          <p:cNvSpPr/>
          <p:nvPr/>
        </p:nvSpPr>
        <p:spPr bwMode="white">
          <a:xfrm>
            <a:off x="7586666" y="1819821"/>
            <a:ext cx="523809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5C99E7-E019-19F9-6A87-079F5D41E5BA}"/>
              </a:ext>
            </a:extLst>
          </p:cNvPr>
          <p:cNvSpPr/>
          <p:nvPr/>
        </p:nvSpPr>
        <p:spPr bwMode="white">
          <a:xfrm>
            <a:off x="9796190" y="1829347"/>
            <a:ext cx="1371428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E9A83A-2FC5-2F5E-7962-76F83B6B4093}"/>
              </a:ext>
            </a:extLst>
          </p:cNvPr>
          <p:cNvSpPr/>
          <p:nvPr/>
        </p:nvSpPr>
        <p:spPr bwMode="white">
          <a:xfrm>
            <a:off x="1700952" y="2467595"/>
            <a:ext cx="1133333" cy="1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5EFCD2-93A6-395A-CD15-DAFC734573F3}"/>
              </a:ext>
            </a:extLst>
          </p:cNvPr>
          <p:cNvSpPr/>
          <p:nvPr/>
        </p:nvSpPr>
        <p:spPr bwMode="white">
          <a:xfrm>
            <a:off x="4415238" y="2467595"/>
            <a:ext cx="1142857" cy="1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B855C21-AC97-7C20-60E6-AC1EB4D9E890}"/>
              </a:ext>
            </a:extLst>
          </p:cNvPr>
          <p:cNvSpPr/>
          <p:nvPr/>
        </p:nvSpPr>
        <p:spPr bwMode="white">
          <a:xfrm>
            <a:off x="7129523" y="2467595"/>
            <a:ext cx="1142857" cy="1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C905A86-22A4-1D2F-3403-CE74DD2AAFE0}"/>
              </a:ext>
            </a:extLst>
          </p:cNvPr>
          <p:cNvSpPr/>
          <p:nvPr/>
        </p:nvSpPr>
        <p:spPr bwMode="white">
          <a:xfrm>
            <a:off x="9339047" y="2467595"/>
            <a:ext cx="1142857" cy="12574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4290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BA6E72-E420-FC1A-6173-8CA176292A1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5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5E2879-13D3-0B2E-6DEF-B4B86DDC5E0A}"/>
              </a:ext>
            </a:extLst>
          </p:cNvPr>
          <p:cNvSpPr/>
          <p:nvPr/>
        </p:nvSpPr>
        <p:spPr bwMode="white">
          <a:xfrm>
            <a:off x="2615238" y="1906459"/>
            <a:ext cx="228571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66A77E-0C0F-EF78-BA03-19DB53D805DA}"/>
              </a:ext>
            </a:extLst>
          </p:cNvPr>
          <p:cNvSpPr/>
          <p:nvPr/>
        </p:nvSpPr>
        <p:spPr bwMode="white">
          <a:xfrm>
            <a:off x="3805714" y="1906459"/>
            <a:ext cx="190476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2815AF-6685-B9FC-DF26-3D1539678B3F}"/>
              </a:ext>
            </a:extLst>
          </p:cNvPr>
          <p:cNvSpPr/>
          <p:nvPr/>
        </p:nvSpPr>
        <p:spPr bwMode="white">
          <a:xfrm>
            <a:off x="8053333" y="1896923"/>
            <a:ext cx="219047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172F79-2EF2-C04E-F86F-C7B22A1E53BA}"/>
              </a:ext>
            </a:extLst>
          </p:cNvPr>
          <p:cNvSpPr/>
          <p:nvPr/>
        </p:nvSpPr>
        <p:spPr bwMode="white">
          <a:xfrm>
            <a:off x="9234285" y="1906459"/>
            <a:ext cx="190476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19640B-3E4A-2F61-BDFA-334D77D720F9}"/>
              </a:ext>
            </a:extLst>
          </p:cNvPr>
          <p:cNvSpPr/>
          <p:nvPr/>
        </p:nvSpPr>
        <p:spPr bwMode="white">
          <a:xfrm>
            <a:off x="2624761" y="2697888"/>
            <a:ext cx="209523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66316EC-3723-F3C5-E066-DFC54F898B96}"/>
              </a:ext>
            </a:extLst>
          </p:cNvPr>
          <p:cNvSpPr/>
          <p:nvPr/>
        </p:nvSpPr>
        <p:spPr bwMode="white">
          <a:xfrm>
            <a:off x="3786666" y="2697888"/>
            <a:ext cx="219047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A31C4E-36BA-F727-734E-39F3D8B04D83}"/>
              </a:ext>
            </a:extLst>
          </p:cNvPr>
          <p:cNvSpPr/>
          <p:nvPr/>
        </p:nvSpPr>
        <p:spPr bwMode="white">
          <a:xfrm>
            <a:off x="8053333" y="2697888"/>
            <a:ext cx="219047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ECD3D82-D07E-BC92-93A8-35D4B2C07CDB}"/>
              </a:ext>
            </a:extLst>
          </p:cNvPr>
          <p:cNvSpPr/>
          <p:nvPr/>
        </p:nvSpPr>
        <p:spPr bwMode="white">
          <a:xfrm>
            <a:off x="9224761" y="2697888"/>
            <a:ext cx="219047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486BC12-AC7A-B4A8-E471-AC28A813F32A}"/>
              </a:ext>
            </a:extLst>
          </p:cNvPr>
          <p:cNvSpPr/>
          <p:nvPr/>
        </p:nvSpPr>
        <p:spPr bwMode="white">
          <a:xfrm>
            <a:off x="2624761" y="3489318"/>
            <a:ext cx="219047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2F745C7-A94C-8D13-96D6-BFED5EC93E7C}"/>
              </a:ext>
            </a:extLst>
          </p:cNvPr>
          <p:cNvSpPr/>
          <p:nvPr/>
        </p:nvSpPr>
        <p:spPr bwMode="white">
          <a:xfrm>
            <a:off x="3786666" y="3489318"/>
            <a:ext cx="219047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7EA910C-E8DB-74BB-A6F4-826436E0AF60}"/>
              </a:ext>
            </a:extLst>
          </p:cNvPr>
          <p:cNvSpPr/>
          <p:nvPr/>
        </p:nvSpPr>
        <p:spPr bwMode="white">
          <a:xfrm>
            <a:off x="8053333" y="3489318"/>
            <a:ext cx="219047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0D3DB60-1200-81AB-58E3-B846DF410B95}"/>
              </a:ext>
            </a:extLst>
          </p:cNvPr>
          <p:cNvSpPr/>
          <p:nvPr/>
        </p:nvSpPr>
        <p:spPr bwMode="white">
          <a:xfrm>
            <a:off x="9224761" y="3489318"/>
            <a:ext cx="219047" cy="238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0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4178C0-016F-182A-8D1B-F182876F56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45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BD25AF-50D3-A299-D8F5-F18F68B72F11}"/>
              </a:ext>
            </a:extLst>
          </p:cNvPr>
          <p:cNvSpPr/>
          <p:nvPr/>
        </p:nvSpPr>
        <p:spPr bwMode="white">
          <a:xfrm>
            <a:off x="8272380" y="2543850"/>
            <a:ext cx="219047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EB09DE-75B2-2EB4-09EF-44FFB527A137}"/>
              </a:ext>
            </a:extLst>
          </p:cNvPr>
          <p:cNvSpPr/>
          <p:nvPr/>
        </p:nvSpPr>
        <p:spPr bwMode="white">
          <a:xfrm>
            <a:off x="9129523" y="2543850"/>
            <a:ext cx="219047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3152FD-D21F-4DEC-7B00-43F70A8AC10A}"/>
              </a:ext>
            </a:extLst>
          </p:cNvPr>
          <p:cNvSpPr/>
          <p:nvPr/>
        </p:nvSpPr>
        <p:spPr bwMode="white">
          <a:xfrm>
            <a:off x="9977142" y="2543850"/>
            <a:ext cx="219047" cy="2286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BE0CA7-CA37-EBF3-79DE-27364E176617}"/>
              </a:ext>
            </a:extLst>
          </p:cNvPr>
          <p:cNvSpPr/>
          <p:nvPr/>
        </p:nvSpPr>
        <p:spPr bwMode="white">
          <a:xfrm>
            <a:off x="10824761" y="2534324"/>
            <a:ext cx="219047" cy="247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1413101-ECE5-43AB-2817-F3B0100F64EB}"/>
              </a:ext>
            </a:extLst>
          </p:cNvPr>
          <p:cNvSpPr/>
          <p:nvPr/>
        </p:nvSpPr>
        <p:spPr bwMode="white">
          <a:xfrm>
            <a:off x="4158095" y="3344065"/>
            <a:ext cx="219047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82016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EC75F-AD43-7843-2EB4-6E0C0A20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BA77CA-B963-5D79-C710-6F19DCDD0A01}"/>
              </a:ext>
            </a:extLst>
          </p:cNvPr>
          <p:cNvSpPr/>
          <p:nvPr/>
        </p:nvSpPr>
        <p:spPr bwMode="white">
          <a:xfrm>
            <a:off x="1386666" y="1813401"/>
            <a:ext cx="3190476" cy="23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0B37F1D-9D50-6327-5FE2-9482D867AFA6}"/>
              </a:ext>
            </a:extLst>
          </p:cNvPr>
          <p:cNvSpPr/>
          <p:nvPr/>
        </p:nvSpPr>
        <p:spPr bwMode="white">
          <a:xfrm>
            <a:off x="1281904" y="2396646"/>
            <a:ext cx="3790476" cy="28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71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2023-12-27T05:57:28Z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