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8" r:id="rId3"/>
    <p:sldId id="327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1" d="100"/>
          <a:sy n="101" d="100"/>
        </p:scale>
        <p:origin x="116" y="6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6CD4620-7423-A00D-3A91-7EE2B2A9C55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890" b="70526"/>
          <a:stretch/>
        </p:blipFill>
        <p:spPr>
          <a:xfrm>
            <a:off x="3876052" y="1916832"/>
            <a:ext cx="4439896" cy="6567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73292DBE-CBB1-FAAB-2F48-58E0F8FB564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776" t="55324" r="32887" b="25288"/>
          <a:stretch/>
        </p:blipFill>
        <p:spPr>
          <a:xfrm>
            <a:off x="4187788" y="3869224"/>
            <a:ext cx="3816424" cy="4320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C027313-B3E2-423D-2C74-3219F92C347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662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96ED0F8-E4AB-2ACC-DECC-C965F52A2C4F}"/>
              </a:ext>
            </a:extLst>
          </p:cNvPr>
          <p:cNvSpPr/>
          <p:nvPr/>
        </p:nvSpPr>
        <p:spPr bwMode="white">
          <a:xfrm>
            <a:off x="8405714" y="2118503"/>
            <a:ext cx="609523" cy="267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DD60254-EF59-5B5C-EBA4-EA9F2E6F6B7B}"/>
              </a:ext>
            </a:extLst>
          </p:cNvPr>
          <p:cNvSpPr/>
          <p:nvPr/>
        </p:nvSpPr>
        <p:spPr bwMode="white">
          <a:xfrm>
            <a:off x="4158095" y="3255452"/>
            <a:ext cx="219047" cy="2388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2C55853-56F6-30D7-586D-CA22E556098E}"/>
              </a:ext>
            </a:extLst>
          </p:cNvPr>
          <p:cNvSpPr/>
          <p:nvPr/>
        </p:nvSpPr>
        <p:spPr bwMode="white">
          <a:xfrm>
            <a:off x="7043809" y="3265006"/>
            <a:ext cx="219047" cy="229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2478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8B4FD09-D94C-FD55-0CBB-D3F94B3FCBC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418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344E43B-B351-4963-0AA0-9A51B9754B0D}"/>
              </a:ext>
            </a:extLst>
          </p:cNvPr>
          <p:cNvSpPr/>
          <p:nvPr/>
        </p:nvSpPr>
        <p:spPr bwMode="white">
          <a:xfrm>
            <a:off x="3815238" y="1830077"/>
            <a:ext cx="219047" cy="247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F8E056A-1BEE-5DAA-1D9C-1A7088B04363}"/>
              </a:ext>
            </a:extLst>
          </p:cNvPr>
          <p:cNvSpPr/>
          <p:nvPr/>
        </p:nvSpPr>
        <p:spPr bwMode="white">
          <a:xfrm>
            <a:off x="3500952" y="2516539"/>
            <a:ext cx="190476" cy="238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FB9C7A8-B33F-5D4D-1E3D-CB2925825B78}"/>
              </a:ext>
            </a:extLst>
          </p:cNvPr>
          <p:cNvSpPr/>
          <p:nvPr/>
        </p:nvSpPr>
        <p:spPr bwMode="white">
          <a:xfrm>
            <a:off x="3481904" y="3203001"/>
            <a:ext cx="219047" cy="228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A967884-0404-B8A6-3812-B19AF887ED59}"/>
              </a:ext>
            </a:extLst>
          </p:cNvPr>
          <p:cNvSpPr/>
          <p:nvPr/>
        </p:nvSpPr>
        <p:spPr bwMode="white">
          <a:xfrm>
            <a:off x="4843809" y="3879928"/>
            <a:ext cx="219047" cy="238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4039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AC31B27-3D47-33D6-A560-1DACBB68735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446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84EBBFF-CCCF-9A51-D6B9-84BDEBFB0308}"/>
              </a:ext>
            </a:extLst>
          </p:cNvPr>
          <p:cNvSpPr/>
          <p:nvPr/>
        </p:nvSpPr>
        <p:spPr bwMode="white">
          <a:xfrm>
            <a:off x="10777142" y="3175572"/>
            <a:ext cx="285715" cy="238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6BAB819-E807-19AB-B3EA-2DA6679CCE81}"/>
              </a:ext>
            </a:extLst>
          </p:cNvPr>
          <p:cNvSpPr/>
          <p:nvPr/>
        </p:nvSpPr>
        <p:spPr bwMode="white">
          <a:xfrm>
            <a:off x="10777142" y="3824243"/>
            <a:ext cx="295238" cy="228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72B7E0C-E210-0CFA-7829-CD7D6507A1C1}"/>
              </a:ext>
            </a:extLst>
          </p:cNvPr>
          <p:cNvSpPr/>
          <p:nvPr/>
        </p:nvSpPr>
        <p:spPr bwMode="white">
          <a:xfrm>
            <a:off x="10729523" y="4425217"/>
            <a:ext cx="342858" cy="314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0471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282525-ABAF-9FE0-CB7B-BC8C9322D7E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290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11460A0-4439-4DC3-8B60-FDE84B40E68F}"/>
              </a:ext>
            </a:extLst>
          </p:cNvPr>
          <p:cNvSpPr/>
          <p:nvPr/>
        </p:nvSpPr>
        <p:spPr bwMode="white">
          <a:xfrm>
            <a:off x="6986666" y="3862272"/>
            <a:ext cx="2866666" cy="3243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48644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7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62</cp:revision>
  <dcterms:created xsi:type="dcterms:W3CDTF">2015-09-16T06:44:00Z</dcterms:created>
  <dcterms:modified xsi:type="dcterms:W3CDTF">2023-12-27T05:30:16Z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