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D7B69A-17F0-9D1A-95D2-5622C7A6677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128080" y="3040092"/>
            <a:ext cx="3935840" cy="388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2C4A1-F38D-E78C-0F11-D480295E53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74967E-53D7-8DEF-5B20-879F42CC7734}"/>
              </a:ext>
            </a:extLst>
          </p:cNvPr>
          <p:cNvSpPr/>
          <p:nvPr/>
        </p:nvSpPr>
        <p:spPr bwMode="white">
          <a:xfrm>
            <a:off x="1291428" y="3175061"/>
            <a:ext cx="4152380" cy="2861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C99ECE-0687-398A-C866-3314308EC2DE}"/>
              </a:ext>
            </a:extLst>
          </p:cNvPr>
          <p:cNvSpPr/>
          <p:nvPr/>
        </p:nvSpPr>
        <p:spPr bwMode="white">
          <a:xfrm>
            <a:off x="1291428" y="3785433"/>
            <a:ext cx="10228572" cy="982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81438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21079E-EBC9-710A-8E09-1D68A25893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6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D5E4E1-55E4-811C-CEB7-DE8F0F3A8318}"/>
              </a:ext>
            </a:extLst>
          </p:cNvPr>
          <p:cNvSpPr/>
          <p:nvPr/>
        </p:nvSpPr>
        <p:spPr bwMode="white">
          <a:xfrm>
            <a:off x="1281904" y="3078903"/>
            <a:ext cx="4161904" cy="295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109DD8F-6A9C-B4DB-F9B9-CC35957184B4}"/>
              </a:ext>
            </a:extLst>
          </p:cNvPr>
          <p:cNvSpPr/>
          <p:nvPr/>
        </p:nvSpPr>
        <p:spPr bwMode="white">
          <a:xfrm>
            <a:off x="1281904" y="3689047"/>
            <a:ext cx="4314285" cy="276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9476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A07F43-4376-B55C-83A3-3D721563C4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4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9F08E3-C23A-CB01-4940-6015C4F9A251}"/>
              </a:ext>
            </a:extLst>
          </p:cNvPr>
          <p:cNvSpPr/>
          <p:nvPr/>
        </p:nvSpPr>
        <p:spPr bwMode="white">
          <a:xfrm>
            <a:off x="2110476" y="2501946"/>
            <a:ext cx="371428" cy="2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0A9B32-1685-9324-AD17-33ACEDC41A16}"/>
              </a:ext>
            </a:extLst>
          </p:cNvPr>
          <p:cNvSpPr/>
          <p:nvPr/>
        </p:nvSpPr>
        <p:spPr bwMode="white">
          <a:xfrm>
            <a:off x="5443809" y="2492384"/>
            <a:ext cx="371428" cy="258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9682AE-8213-97F7-CD30-314E9F9DEAA6}"/>
              </a:ext>
            </a:extLst>
          </p:cNvPr>
          <p:cNvSpPr/>
          <p:nvPr/>
        </p:nvSpPr>
        <p:spPr bwMode="white">
          <a:xfrm>
            <a:off x="9129523" y="2501946"/>
            <a:ext cx="371428" cy="24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9788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9726AA-B2ED-AA62-5F86-51CC436A41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4788F2-E7D0-E01C-2984-C6ED8E7FA430}"/>
              </a:ext>
            </a:extLst>
          </p:cNvPr>
          <p:cNvSpPr/>
          <p:nvPr/>
        </p:nvSpPr>
        <p:spPr bwMode="white">
          <a:xfrm>
            <a:off x="2291428" y="3966290"/>
            <a:ext cx="980952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7D93D5-1563-CCAA-59A2-BC83433FC2A1}"/>
              </a:ext>
            </a:extLst>
          </p:cNvPr>
          <p:cNvSpPr/>
          <p:nvPr/>
        </p:nvSpPr>
        <p:spPr bwMode="white">
          <a:xfrm>
            <a:off x="6053333" y="3966290"/>
            <a:ext cx="980952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17CBA-2B9E-CE12-16F0-9B19741C7F5B}"/>
              </a:ext>
            </a:extLst>
          </p:cNvPr>
          <p:cNvSpPr/>
          <p:nvPr/>
        </p:nvSpPr>
        <p:spPr bwMode="white">
          <a:xfrm>
            <a:off x="9720000" y="3966290"/>
            <a:ext cx="1133333" cy="305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825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2023-12-27T07:04:36Z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