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9983F9-7378-0CB3-B44D-9230F50FBCD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891" b="56071"/>
          <a:stretch/>
        </p:blipFill>
        <p:spPr>
          <a:xfrm>
            <a:off x="4200088" y="2992367"/>
            <a:ext cx="3791824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C2F6D-F2ED-7044-6073-3BC60436EE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A12FD2-3C69-0919-36DE-FD67704951E4}"/>
              </a:ext>
            </a:extLst>
          </p:cNvPr>
          <p:cNvSpPr/>
          <p:nvPr/>
        </p:nvSpPr>
        <p:spPr bwMode="white">
          <a:xfrm>
            <a:off x="4034285" y="1781600"/>
            <a:ext cx="314285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4D3E31-0885-1DF6-A593-B7409CF570A2}"/>
              </a:ext>
            </a:extLst>
          </p:cNvPr>
          <p:cNvSpPr/>
          <p:nvPr/>
        </p:nvSpPr>
        <p:spPr bwMode="white">
          <a:xfrm>
            <a:off x="8262857" y="1772075"/>
            <a:ext cx="609523" cy="28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CB008A-A9AE-BFED-2903-D6E9025ADEF3}"/>
              </a:ext>
            </a:extLst>
          </p:cNvPr>
          <p:cNvSpPr/>
          <p:nvPr/>
        </p:nvSpPr>
        <p:spPr bwMode="white">
          <a:xfrm>
            <a:off x="4024761" y="2172113"/>
            <a:ext cx="333333" cy="266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414AE1-90E2-FDF2-D4A6-9A1B97F7C0D0}"/>
              </a:ext>
            </a:extLst>
          </p:cNvPr>
          <p:cNvSpPr/>
          <p:nvPr/>
        </p:nvSpPr>
        <p:spPr bwMode="white">
          <a:xfrm>
            <a:off x="8262857" y="2134015"/>
            <a:ext cx="609523" cy="2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E7BA8C-3223-F430-25F1-7EA0837ACAF9}"/>
              </a:ext>
            </a:extLst>
          </p:cNvPr>
          <p:cNvSpPr/>
          <p:nvPr/>
        </p:nvSpPr>
        <p:spPr bwMode="white">
          <a:xfrm>
            <a:off x="8272380" y="2486429"/>
            <a:ext cx="628571" cy="295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6EC10A7-D9C0-4296-0CFA-46E63AF3F3C7}"/>
              </a:ext>
            </a:extLst>
          </p:cNvPr>
          <p:cNvSpPr/>
          <p:nvPr/>
        </p:nvSpPr>
        <p:spPr bwMode="white">
          <a:xfrm>
            <a:off x="4015238" y="2715022"/>
            <a:ext cx="333333" cy="247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7B6F05-534D-DEE1-EA7E-F44564D61F8C}"/>
              </a:ext>
            </a:extLst>
          </p:cNvPr>
          <p:cNvSpPr/>
          <p:nvPr/>
        </p:nvSpPr>
        <p:spPr bwMode="white">
          <a:xfrm>
            <a:off x="8281904" y="2810269"/>
            <a:ext cx="619046" cy="28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853538E-A729-547E-0E5B-17D3258FD2B0}"/>
              </a:ext>
            </a:extLst>
          </p:cNvPr>
          <p:cNvSpPr/>
          <p:nvPr/>
        </p:nvSpPr>
        <p:spPr bwMode="white">
          <a:xfrm>
            <a:off x="4158095" y="3515098"/>
            <a:ext cx="1209523" cy="285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4C937F3-2A80-C77F-BC4A-4BD5A5870849}"/>
              </a:ext>
            </a:extLst>
          </p:cNvPr>
          <p:cNvSpPr/>
          <p:nvPr/>
        </p:nvSpPr>
        <p:spPr bwMode="white">
          <a:xfrm>
            <a:off x="3253333" y="3943710"/>
            <a:ext cx="638095" cy="257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FAF5DA2-EB96-70D2-BD77-F55947844AAA}"/>
              </a:ext>
            </a:extLst>
          </p:cNvPr>
          <p:cNvSpPr/>
          <p:nvPr/>
        </p:nvSpPr>
        <p:spPr bwMode="white">
          <a:xfrm>
            <a:off x="6339047" y="3953235"/>
            <a:ext cx="180952" cy="219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CB3F377-2687-B59A-6A89-5F89482B0EE7}"/>
              </a:ext>
            </a:extLst>
          </p:cNvPr>
          <p:cNvSpPr/>
          <p:nvPr/>
        </p:nvSpPr>
        <p:spPr bwMode="white">
          <a:xfrm>
            <a:off x="9415238" y="3962760"/>
            <a:ext cx="209523" cy="20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1646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48AF12-ACDC-A956-7E7D-2F56F669CF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6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51C121-394E-FCEF-24BC-B7AB8D63BDD0}"/>
              </a:ext>
            </a:extLst>
          </p:cNvPr>
          <p:cNvSpPr/>
          <p:nvPr/>
        </p:nvSpPr>
        <p:spPr bwMode="white">
          <a:xfrm>
            <a:off x="2462857" y="3214834"/>
            <a:ext cx="552380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216881-D5E0-2D23-033A-46ED7F4AC5FA}"/>
              </a:ext>
            </a:extLst>
          </p:cNvPr>
          <p:cNvSpPr/>
          <p:nvPr/>
        </p:nvSpPr>
        <p:spPr bwMode="white">
          <a:xfrm>
            <a:off x="5910476" y="3214834"/>
            <a:ext cx="561904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DCC960-4D7D-2C5D-0361-2D1708E20B38}"/>
              </a:ext>
            </a:extLst>
          </p:cNvPr>
          <p:cNvSpPr/>
          <p:nvPr/>
        </p:nvSpPr>
        <p:spPr bwMode="white">
          <a:xfrm>
            <a:off x="9186666" y="3214834"/>
            <a:ext cx="561903" cy="2385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292C9B-69D6-361C-DA16-18410435DCC3}"/>
              </a:ext>
            </a:extLst>
          </p:cNvPr>
          <p:cNvSpPr/>
          <p:nvPr/>
        </p:nvSpPr>
        <p:spPr bwMode="white">
          <a:xfrm>
            <a:off x="2510476" y="3835192"/>
            <a:ext cx="1704761" cy="257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4CDBAE-38FA-715A-EED8-1B26D3F29B9A}"/>
              </a:ext>
            </a:extLst>
          </p:cNvPr>
          <p:cNvSpPr/>
          <p:nvPr/>
        </p:nvSpPr>
        <p:spPr bwMode="white">
          <a:xfrm>
            <a:off x="5939047" y="3844736"/>
            <a:ext cx="1352380" cy="248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8066193-6AEA-4BB4-F131-E28B7CE6B1E7}"/>
              </a:ext>
            </a:extLst>
          </p:cNvPr>
          <p:cNvSpPr/>
          <p:nvPr/>
        </p:nvSpPr>
        <p:spPr bwMode="white">
          <a:xfrm>
            <a:off x="9215238" y="3806560"/>
            <a:ext cx="1342857" cy="3244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805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A55549-284B-A6D3-C580-1A461EA97D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40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DF9362E-27BD-2D61-8B1F-442691BFAC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71464" y="1772816"/>
            <a:ext cx="3024336" cy="110412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49629E84-B7D8-5EAA-7596-47DDE42350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848" y="1772816"/>
            <a:ext cx="3024336" cy="110412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BBD58EC-DF13-1C22-7C35-579244DE8D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56240" y="1772816"/>
            <a:ext cx="3024336" cy="11041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7588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F3FB5E-EC61-C126-ED89-E78629B3AA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17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F27E37-4C39-3E40-113B-23CD8901D7EF}"/>
              </a:ext>
            </a:extLst>
          </p:cNvPr>
          <p:cNvSpPr/>
          <p:nvPr/>
        </p:nvSpPr>
        <p:spPr bwMode="white">
          <a:xfrm>
            <a:off x="2329523" y="1849771"/>
            <a:ext cx="685714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133C63-BF16-E774-940A-0EDD3C5399A2}"/>
              </a:ext>
            </a:extLst>
          </p:cNvPr>
          <p:cNvSpPr/>
          <p:nvPr/>
        </p:nvSpPr>
        <p:spPr bwMode="white">
          <a:xfrm>
            <a:off x="5386666" y="1849771"/>
            <a:ext cx="685714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FF17950-1A4A-91B0-4A69-F8D5873E9D08}"/>
              </a:ext>
            </a:extLst>
          </p:cNvPr>
          <p:cNvSpPr/>
          <p:nvPr/>
        </p:nvSpPr>
        <p:spPr bwMode="white">
          <a:xfrm>
            <a:off x="8443809" y="1849771"/>
            <a:ext cx="685714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628D40-4488-728C-8B99-2229038CC3B4}"/>
              </a:ext>
            </a:extLst>
          </p:cNvPr>
          <p:cNvSpPr/>
          <p:nvPr/>
        </p:nvSpPr>
        <p:spPr bwMode="white">
          <a:xfrm>
            <a:off x="2329523" y="2479476"/>
            <a:ext cx="685714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20B259D-F4C4-D3BB-D750-E51C1DEBEDDA}"/>
              </a:ext>
            </a:extLst>
          </p:cNvPr>
          <p:cNvSpPr/>
          <p:nvPr/>
        </p:nvSpPr>
        <p:spPr bwMode="white">
          <a:xfrm>
            <a:off x="5386666" y="2479476"/>
            <a:ext cx="685714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8ED81E3-F77E-520C-D322-897289ADCD20}"/>
              </a:ext>
            </a:extLst>
          </p:cNvPr>
          <p:cNvSpPr/>
          <p:nvPr/>
        </p:nvSpPr>
        <p:spPr bwMode="white">
          <a:xfrm>
            <a:off x="8443809" y="2479476"/>
            <a:ext cx="695238" cy="2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518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127CB8-69FF-CF75-4E10-02B4AF3017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0CA416-5D82-4728-78D3-85EB41588547}"/>
              </a:ext>
            </a:extLst>
          </p:cNvPr>
          <p:cNvSpPr/>
          <p:nvPr/>
        </p:nvSpPr>
        <p:spPr bwMode="white">
          <a:xfrm>
            <a:off x="1405714" y="2432186"/>
            <a:ext cx="904761" cy="267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87A8E8-63B6-4207-9F0F-CFBC8D1BAAAA}"/>
              </a:ext>
            </a:extLst>
          </p:cNvPr>
          <p:cNvSpPr/>
          <p:nvPr/>
        </p:nvSpPr>
        <p:spPr bwMode="white">
          <a:xfrm>
            <a:off x="2481904" y="2470361"/>
            <a:ext cx="5838095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74D611-303B-77B0-0BE3-1101F27281C7}"/>
              </a:ext>
            </a:extLst>
          </p:cNvPr>
          <p:cNvSpPr/>
          <p:nvPr/>
        </p:nvSpPr>
        <p:spPr bwMode="white">
          <a:xfrm>
            <a:off x="1272380" y="3062070"/>
            <a:ext cx="7047618" cy="1135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714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2023-12-27T06:08:09Z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