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C2D57F-3FA7-4567-7A56-B3B8A57CD31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90" b="54665"/>
          <a:stretch/>
        </p:blipFill>
        <p:spPr>
          <a:xfrm>
            <a:off x="3876052" y="3068960"/>
            <a:ext cx="4439896" cy="44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A13169-10DD-4DC3-A48F-E9F0F60996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7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D10A82-E54E-AFE6-EB56-6B770C06A6B9}"/>
              </a:ext>
            </a:extLst>
          </p:cNvPr>
          <p:cNvSpPr/>
          <p:nvPr/>
        </p:nvSpPr>
        <p:spPr bwMode="white">
          <a:xfrm>
            <a:off x="3900952" y="1804374"/>
            <a:ext cx="3590476" cy="296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12D35B2-BA8D-134B-C708-A258B8E15DF0}"/>
              </a:ext>
            </a:extLst>
          </p:cNvPr>
          <p:cNvSpPr/>
          <p:nvPr/>
        </p:nvSpPr>
        <p:spPr bwMode="white">
          <a:xfrm>
            <a:off x="5605714" y="2483668"/>
            <a:ext cx="219047" cy="23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119BC5-2BE1-5EC4-613F-BC6667272242}"/>
              </a:ext>
            </a:extLst>
          </p:cNvPr>
          <p:cNvSpPr/>
          <p:nvPr/>
        </p:nvSpPr>
        <p:spPr bwMode="white">
          <a:xfrm>
            <a:off x="8996190" y="2483668"/>
            <a:ext cx="219047" cy="2391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69151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7A7DE7-13F8-BA9B-134B-66EEA72005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51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6E5DA8-C686-85A1-1748-36FBED26A797}"/>
              </a:ext>
            </a:extLst>
          </p:cNvPr>
          <p:cNvSpPr/>
          <p:nvPr/>
        </p:nvSpPr>
        <p:spPr bwMode="white">
          <a:xfrm>
            <a:off x="3672380" y="2118867"/>
            <a:ext cx="3590476" cy="296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830D54-5E39-0306-48C7-F3C7AC83596B}"/>
              </a:ext>
            </a:extLst>
          </p:cNvPr>
          <p:cNvSpPr/>
          <p:nvPr/>
        </p:nvSpPr>
        <p:spPr bwMode="white">
          <a:xfrm>
            <a:off x="5720000" y="2806988"/>
            <a:ext cx="219047" cy="229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0A081E-FB23-E8D7-61A7-E27288F77C6F}"/>
              </a:ext>
            </a:extLst>
          </p:cNvPr>
          <p:cNvSpPr/>
          <p:nvPr/>
        </p:nvSpPr>
        <p:spPr bwMode="white">
          <a:xfrm>
            <a:off x="8777142" y="2797430"/>
            <a:ext cx="219047" cy="238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98526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C21215-BC41-700F-C350-55E0128E2D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9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128F45-F315-F27E-0B33-7773E20AEEC2}"/>
              </a:ext>
            </a:extLst>
          </p:cNvPr>
          <p:cNvSpPr/>
          <p:nvPr/>
        </p:nvSpPr>
        <p:spPr bwMode="white">
          <a:xfrm>
            <a:off x="1615238" y="2412117"/>
            <a:ext cx="3580952" cy="324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A48CC1-C80C-53BF-515F-1E54BC00E3E8}"/>
              </a:ext>
            </a:extLst>
          </p:cNvPr>
          <p:cNvSpPr/>
          <p:nvPr/>
        </p:nvSpPr>
        <p:spPr bwMode="white">
          <a:xfrm>
            <a:off x="5005714" y="3108332"/>
            <a:ext cx="219047" cy="23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53D65F-1FA4-8228-2715-DB4C0A068EB1}"/>
              </a:ext>
            </a:extLst>
          </p:cNvPr>
          <p:cNvSpPr/>
          <p:nvPr/>
        </p:nvSpPr>
        <p:spPr bwMode="white">
          <a:xfrm>
            <a:off x="8405714" y="3108332"/>
            <a:ext cx="219047" cy="23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339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769F7B-AD09-24BA-8805-7AB4EE1BF0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89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B67AD1-D233-043D-2354-F07CC06A8CB8}"/>
              </a:ext>
            </a:extLst>
          </p:cNvPr>
          <p:cNvSpPr/>
          <p:nvPr/>
        </p:nvSpPr>
        <p:spPr bwMode="white">
          <a:xfrm>
            <a:off x="7091428" y="3347659"/>
            <a:ext cx="2590476" cy="29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4C31FA-CA20-93BF-F0B1-27D06ED7A4C5}"/>
              </a:ext>
            </a:extLst>
          </p:cNvPr>
          <p:cNvSpPr/>
          <p:nvPr/>
        </p:nvSpPr>
        <p:spPr bwMode="white">
          <a:xfrm>
            <a:off x="1700952" y="3967811"/>
            <a:ext cx="3190476" cy="26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B73BF9-F98C-8E45-157D-9170B5CA65C1}"/>
              </a:ext>
            </a:extLst>
          </p:cNvPr>
          <p:cNvSpPr/>
          <p:nvPr/>
        </p:nvSpPr>
        <p:spPr bwMode="white">
          <a:xfrm>
            <a:off x="7072380" y="3977352"/>
            <a:ext cx="1828571" cy="24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F8BFA5-72CA-5C16-82D6-358AF7A4BE04}"/>
              </a:ext>
            </a:extLst>
          </p:cNvPr>
          <p:cNvSpPr/>
          <p:nvPr/>
        </p:nvSpPr>
        <p:spPr bwMode="white">
          <a:xfrm>
            <a:off x="1710476" y="4559340"/>
            <a:ext cx="4457142" cy="29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CD3768-DB4A-8280-1E78-1D7B31D4808E}"/>
              </a:ext>
            </a:extLst>
          </p:cNvPr>
          <p:cNvSpPr/>
          <p:nvPr/>
        </p:nvSpPr>
        <p:spPr bwMode="white">
          <a:xfrm>
            <a:off x="7091428" y="4568881"/>
            <a:ext cx="4549188" cy="948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997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BD7154-B1B3-47F5-1814-DDF64825B9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0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B7D4BD-0E71-F54D-55B3-7DDE756439CB}"/>
              </a:ext>
            </a:extLst>
          </p:cNvPr>
          <p:cNvSpPr/>
          <p:nvPr/>
        </p:nvSpPr>
        <p:spPr bwMode="white">
          <a:xfrm>
            <a:off x="1272380" y="2439940"/>
            <a:ext cx="1866666" cy="27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E37A912-9B93-6595-0D06-001B79EC8585}"/>
              </a:ext>
            </a:extLst>
          </p:cNvPr>
          <p:cNvSpPr/>
          <p:nvPr/>
        </p:nvSpPr>
        <p:spPr bwMode="white">
          <a:xfrm>
            <a:off x="3377142" y="2449472"/>
            <a:ext cx="2295238" cy="266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DD8C49-CA35-EF0E-ADBF-6B30B5E2E2F0}"/>
              </a:ext>
            </a:extLst>
          </p:cNvPr>
          <p:cNvSpPr/>
          <p:nvPr/>
        </p:nvSpPr>
        <p:spPr bwMode="white">
          <a:xfrm>
            <a:off x="5948571" y="2439940"/>
            <a:ext cx="2133333" cy="27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2E215F-DCCA-EA4E-9C25-C88A13EAE0E8}"/>
              </a:ext>
            </a:extLst>
          </p:cNvPr>
          <p:cNvSpPr/>
          <p:nvPr/>
        </p:nvSpPr>
        <p:spPr bwMode="white">
          <a:xfrm>
            <a:off x="1291428" y="3030929"/>
            <a:ext cx="4533333" cy="295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797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2023-12-27T05:56:14Z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