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10E40F-4F49-1FE8-6E21-0FD7780D8F6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/>
        </p:blipFill>
        <p:spPr>
          <a:xfrm>
            <a:off x="4056072" y="3068960"/>
            <a:ext cx="4079856" cy="43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8A2AB-27BA-2DEB-17E3-8ABEAD9EEA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9A9983-5E98-E5C9-D123-39B8FC502F6D}"/>
              </a:ext>
            </a:extLst>
          </p:cNvPr>
          <p:cNvSpPr/>
          <p:nvPr/>
        </p:nvSpPr>
        <p:spPr bwMode="white">
          <a:xfrm>
            <a:off x="3053333" y="2555709"/>
            <a:ext cx="371428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791FA1-F094-E7A9-CEBD-348DDEB7DE8D}"/>
              </a:ext>
            </a:extLst>
          </p:cNvPr>
          <p:cNvSpPr/>
          <p:nvPr/>
        </p:nvSpPr>
        <p:spPr bwMode="white">
          <a:xfrm>
            <a:off x="6005714" y="2565250"/>
            <a:ext cx="380952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ED287A-D26B-A65B-6013-E407F4EBE5FC}"/>
              </a:ext>
            </a:extLst>
          </p:cNvPr>
          <p:cNvSpPr/>
          <p:nvPr/>
        </p:nvSpPr>
        <p:spPr bwMode="white">
          <a:xfrm>
            <a:off x="8967619" y="2555709"/>
            <a:ext cx="390476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38743-AACD-BFFD-6E18-D2230138B45A}"/>
              </a:ext>
            </a:extLst>
          </p:cNvPr>
          <p:cNvSpPr/>
          <p:nvPr/>
        </p:nvSpPr>
        <p:spPr bwMode="white">
          <a:xfrm>
            <a:off x="1615239" y="3481130"/>
            <a:ext cx="221930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909923-D477-28D0-9440-99F143734D8D}"/>
              </a:ext>
            </a:extLst>
          </p:cNvPr>
          <p:cNvSpPr/>
          <p:nvPr/>
        </p:nvSpPr>
        <p:spPr bwMode="white">
          <a:xfrm>
            <a:off x="4500953" y="3481130"/>
            <a:ext cx="219048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391D85-2CE9-BD11-BC37-7F486FECC380}"/>
              </a:ext>
            </a:extLst>
          </p:cNvPr>
          <p:cNvSpPr/>
          <p:nvPr/>
        </p:nvSpPr>
        <p:spPr bwMode="white">
          <a:xfrm>
            <a:off x="7500952" y="3481130"/>
            <a:ext cx="219048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68E097F-6D34-1712-5E66-A2FFD029A16D}"/>
              </a:ext>
            </a:extLst>
          </p:cNvPr>
          <p:cNvSpPr/>
          <p:nvPr/>
        </p:nvSpPr>
        <p:spPr bwMode="white">
          <a:xfrm>
            <a:off x="10443809" y="3490671"/>
            <a:ext cx="219047" cy="22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70D05A-D7CC-1FE3-2105-3BF6B30FD261}"/>
              </a:ext>
            </a:extLst>
          </p:cNvPr>
          <p:cNvSpPr/>
          <p:nvPr/>
        </p:nvSpPr>
        <p:spPr bwMode="white">
          <a:xfrm>
            <a:off x="10786666" y="3481130"/>
            <a:ext cx="390476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75E827C-5159-7CA5-24AE-1183AD812FD4}"/>
              </a:ext>
            </a:extLst>
          </p:cNvPr>
          <p:cNvSpPr/>
          <p:nvPr/>
        </p:nvSpPr>
        <p:spPr bwMode="white">
          <a:xfrm>
            <a:off x="1960979" y="3481130"/>
            <a:ext cx="387592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C50364-139C-D895-0072-944DABF6E4E1}"/>
              </a:ext>
            </a:extLst>
          </p:cNvPr>
          <p:cNvSpPr/>
          <p:nvPr/>
        </p:nvSpPr>
        <p:spPr bwMode="white">
          <a:xfrm>
            <a:off x="4842203" y="3481130"/>
            <a:ext cx="382558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C2A492-6B80-D440-1124-8E832020640A}"/>
              </a:ext>
            </a:extLst>
          </p:cNvPr>
          <p:cNvSpPr/>
          <p:nvPr/>
        </p:nvSpPr>
        <p:spPr bwMode="white">
          <a:xfrm>
            <a:off x="7842202" y="3481130"/>
            <a:ext cx="382559" cy="23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73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A92B4-D707-8B0F-783A-06C8CC2D14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29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D1382F-5957-B810-E55B-C7526D0467CF}"/>
              </a:ext>
            </a:extLst>
          </p:cNvPr>
          <p:cNvSpPr/>
          <p:nvPr/>
        </p:nvSpPr>
        <p:spPr bwMode="white">
          <a:xfrm>
            <a:off x="10005714" y="2696953"/>
            <a:ext cx="723809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6752E4-86D0-E12F-C3CF-D5E62E740494}"/>
              </a:ext>
            </a:extLst>
          </p:cNvPr>
          <p:cNvSpPr/>
          <p:nvPr/>
        </p:nvSpPr>
        <p:spPr bwMode="white">
          <a:xfrm>
            <a:off x="5024761" y="3373593"/>
            <a:ext cx="380952" cy="247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0707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F48D44-30EC-F289-50AE-C217C0586A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2C36BD-F1A5-2EC3-8AA6-3F42431FC3DF}"/>
              </a:ext>
            </a:extLst>
          </p:cNvPr>
          <p:cNvSpPr/>
          <p:nvPr/>
        </p:nvSpPr>
        <p:spPr bwMode="white">
          <a:xfrm>
            <a:off x="6281904" y="1935143"/>
            <a:ext cx="380952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FEE7B6-4FFE-5437-2AAA-FD98CE1C7FE4}"/>
              </a:ext>
            </a:extLst>
          </p:cNvPr>
          <p:cNvSpPr/>
          <p:nvPr/>
        </p:nvSpPr>
        <p:spPr bwMode="white">
          <a:xfrm>
            <a:off x="4243809" y="3289265"/>
            <a:ext cx="390476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90276-FED8-8A73-8774-79420BED789C}"/>
              </a:ext>
            </a:extLst>
          </p:cNvPr>
          <p:cNvSpPr/>
          <p:nvPr/>
        </p:nvSpPr>
        <p:spPr bwMode="white">
          <a:xfrm>
            <a:off x="6300952" y="3956790"/>
            <a:ext cx="190476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EBD346-E7B4-CFD7-AD89-E50FED5D59B4}"/>
              </a:ext>
            </a:extLst>
          </p:cNvPr>
          <p:cNvSpPr/>
          <p:nvPr/>
        </p:nvSpPr>
        <p:spPr bwMode="white">
          <a:xfrm>
            <a:off x="2891428" y="4633852"/>
            <a:ext cx="371428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CBE34E-A962-2B58-8A7B-1D2BD417553E}"/>
              </a:ext>
            </a:extLst>
          </p:cNvPr>
          <p:cNvSpPr/>
          <p:nvPr/>
        </p:nvSpPr>
        <p:spPr bwMode="white">
          <a:xfrm>
            <a:off x="5615238" y="5310913"/>
            <a:ext cx="180952" cy="22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139E15-4F13-9EE6-E8C0-A1D4EB5BB548}"/>
              </a:ext>
            </a:extLst>
          </p:cNvPr>
          <p:cNvSpPr/>
          <p:nvPr/>
        </p:nvSpPr>
        <p:spPr bwMode="white">
          <a:xfrm>
            <a:off x="2205714" y="5987974"/>
            <a:ext cx="390476" cy="238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2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9EDBD-DFD5-51D0-3BCC-C727CB60B1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3557AC-1B1C-9877-3A81-7712C360E51A}"/>
              </a:ext>
            </a:extLst>
          </p:cNvPr>
          <p:cNvSpPr/>
          <p:nvPr/>
        </p:nvSpPr>
        <p:spPr bwMode="white">
          <a:xfrm>
            <a:off x="3824761" y="3316293"/>
            <a:ext cx="733333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ADF8E-13D8-0A77-B020-CBBFC7DD80DB}"/>
              </a:ext>
            </a:extLst>
          </p:cNvPr>
          <p:cNvSpPr/>
          <p:nvPr/>
        </p:nvSpPr>
        <p:spPr bwMode="white">
          <a:xfrm>
            <a:off x="9110476" y="3316293"/>
            <a:ext cx="723809" cy="266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EA0FAA66-64BB-B2D3-AEE7-E14AFAFCBA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0121" y="1957899"/>
            <a:ext cx="2833712" cy="122768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3110050-3A5D-ADEB-D988-C4B8777026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47395" y="1934861"/>
            <a:ext cx="2886890" cy="12507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5609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2023-12-27T06:54:34Z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