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1C8458-CA71-75EF-B697-34B3DB5E9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62669"/>
          <a:stretch/>
        </p:blipFill>
        <p:spPr>
          <a:xfrm>
            <a:off x="3575720" y="3076988"/>
            <a:ext cx="5159976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557B25-3E1B-C163-4D22-5CE1B1A4AEA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E95151-E65F-DCA8-27FF-FAE61951A284}"/>
              </a:ext>
            </a:extLst>
          </p:cNvPr>
          <p:cNvSpPr/>
          <p:nvPr/>
        </p:nvSpPr>
        <p:spPr bwMode="white">
          <a:xfrm>
            <a:off x="2529523" y="2774119"/>
            <a:ext cx="21904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234F26-7E5E-D990-B128-9A1DDF2FEDD7}"/>
              </a:ext>
            </a:extLst>
          </p:cNvPr>
          <p:cNvSpPr/>
          <p:nvPr/>
        </p:nvSpPr>
        <p:spPr bwMode="white">
          <a:xfrm>
            <a:off x="4443809" y="2774119"/>
            <a:ext cx="21904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6C436D-F59F-C8C4-39AD-BE7D4E925037}"/>
              </a:ext>
            </a:extLst>
          </p:cNvPr>
          <p:cNvSpPr/>
          <p:nvPr/>
        </p:nvSpPr>
        <p:spPr bwMode="white">
          <a:xfrm>
            <a:off x="8577142" y="3079240"/>
            <a:ext cx="200001" cy="20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8765D9-CB24-A6AA-10D6-99707128B3DA}"/>
              </a:ext>
            </a:extLst>
          </p:cNvPr>
          <p:cNvSpPr/>
          <p:nvPr/>
        </p:nvSpPr>
        <p:spPr bwMode="white">
          <a:xfrm>
            <a:off x="10386666" y="3022030"/>
            <a:ext cx="314285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2CC1BF-4B61-A959-B81F-F982C6FAE6F2}"/>
              </a:ext>
            </a:extLst>
          </p:cNvPr>
          <p:cNvSpPr/>
          <p:nvPr/>
        </p:nvSpPr>
        <p:spPr bwMode="white">
          <a:xfrm>
            <a:off x="1367619" y="3432036"/>
            <a:ext cx="371428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C18B8C7-EE26-3EFB-3692-CA7C9B983CFB}"/>
              </a:ext>
            </a:extLst>
          </p:cNvPr>
          <p:cNvSpPr/>
          <p:nvPr/>
        </p:nvSpPr>
        <p:spPr bwMode="white">
          <a:xfrm>
            <a:off x="2215238" y="3432036"/>
            <a:ext cx="21904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D415FF-E471-57F3-ABCE-1391D1E1B88E}"/>
              </a:ext>
            </a:extLst>
          </p:cNvPr>
          <p:cNvSpPr/>
          <p:nvPr/>
        </p:nvSpPr>
        <p:spPr bwMode="white">
          <a:xfrm>
            <a:off x="2920000" y="3432036"/>
            <a:ext cx="21904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0620F76-647A-0E49-237B-A1DF29BEDE1F}"/>
              </a:ext>
            </a:extLst>
          </p:cNvPr>
          <p:cNvSpPr/>
          <p:nvPr/>
        </p:nvSpPr>
        <p:spPr bwMode="white">
          <a:xfrm>
            <a:off x="4624761" y="3432036"/>
            <a:ext cx="219047" cy="238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FCB6F15-F022-061C-A2BC-B8FEDCD369ED}"/>
              </a:ext>
            </a:extLst>
          </p:cNvPr>
          <p:cNvSpPr/>
          <p:nvPr/>
        </p:nvSpPr>
        <p:spPr bwMode="white">
          <a:xfrm>
            <a:off x="6053333" y="3565526"/>
            <a:ext cx="619047" cy="27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08A56F1-C7E7-03EC-AABF-0F65566F1C0F}"/>
              </a:ext>
            </a:extLst>
          </p:cNvPr>
          <p:cNvSpPr/>
          <p:nvPr/>
        </p:nvSpPr>
        <p:spPr bwMode="white">
          <a:xfrm>
            <a:off x="10100952" y="3594131"/>
            <a:ext cx="923808" cy="27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6E146FD-AE67-A6B6-F6BC-E1292666B8F4}"/>
              </a:ext>
            </a:extLst>
          </p:cNvPr>
          <p:cNvSpPr/>
          <p:nvPr/>
        </p:nvSpPr>
        <p:spPr bwMode="white">
          <a:xfrm>
            <a:off x="7920000" y="4147163"/>
            <a:ext cx="200000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613E396-EFEA-EFDC-EA58-D35E352EE45C}"/>
              </a:ext>
            </a:extLst>
          </p:cNvPr>
          <p:cNvSpPr/>
          <p:nvPr/>
        </p:nvSpPr>
        <p:spPr bwMode="white">
          <a:xfrm>
            <a:off x="8596190" y="4137628"/>
            <a:ext cx="209523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E0DF8CE-19A7-4107-F3D0-FB5BB72DF412}"/>
              </a:ext>
            </a:extLst>
          </p:cNvPr>
          <p:cNvSpPr/>
          <p:nvPr/>
        </p:nvSpPr>
        <p:spPr bwMode="white">
          <a:xfrm>
            <a:off x="8567619" y="4948105"/>
            <a:ext cx="209523" cy="219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F2D07FD-799D-699F-971D-188AF2F9BBB3}"/>
              </a:ext>
            </a:extLst>
          </p:cNvPr>
          <p:cNvSpPr/>
          <p:nvPr/>
        </p:nvSpPr>
        <p:spPr bwMode="white">
          <a:xfrm>
            <a:off x="10291428" y="4890895"/>
            <a:ext cx="638095" cy="266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6017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EE8381-EE7D-2309-0E9B-5A9BD04986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96482"/>
            <a:ext cx="10800000" cy="236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E3052-DFEF-8BFB-7ACB-76A7083EAFB9}"/>
              </a:ext>
            </a:extLst>
          </p:cNvPr>
          <p:cNvSpPr/>
          <p:nvPr/>
        </p:nvSpPr>
        <p:spPr bwMode="white">
          <a:xfrm>
            <a:off x="1577142" y="1763449"/>
            <a:ext cx="1371428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89EDCD-A92B-2E71-DC81-21973E4B58DE}"/>
              </a:ext>
            </a:extLst>
          </p:cNvPr>
          <p:cNvSpPr/>
          <p:nvPr/>
        </p:nvSpPr>
        <p:spPr bwMode="white">
          <a:xfrm>
            <a:off x="4120000" y="1763449"/>
            <a:ext cx="1371428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CA2458-2E32-EB0E-E750-6C4F4C8BD3E2}"/>
              </a:ext>
            </a:extLst>
          </p:cNvPr>
          <p:cNvSpPr/>
          <p:nvPr/>
        </p:nvSpPr>
        <p:spPr bwMode="white">
          <a:xfrm>
            <a:off x="6672380" y="1763449"/>
            <a:ext cx="1371428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32C48C5-0153-A175-6D9F-FF018F95EB54}"/>
              </a:ext>
            </a:extLst>
          </p:cNvPr>
          <p:cNvSpPr/>
          <p:nvPr/>
        </p:nvSpPr>
        <p:spPr bwMode="white">
          <a:xfrm>
            <a:off x="9215238" y="1763449"/>
            <a:ext cx="1371428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637E6F2-7721-F0A5-77F8-A6C4E21AA67B}"/>
              </a:ext>
            </a:extLst>
          </p:cNvPr>
          <p:cNvSpPr/>
          <p:nvPr/>
        </p:nvSpPr>
        <p:spPr bwMode="white">
          <a:xfrm>
            <a:off x="983432" y="2278314"/>
            <a:ext cx="1507996" cy="1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391393C-60FF-CFF1-0121-75B0AED23AA5}"/>
              </a:ext>
            </a:extLst>
          </p:cNvPr>
          <p:cNvSpPr/>
          <p:nvPr/>
        </p:nvSpPr>
        <p:spPr bwMode="white">
          <a:xfrm>
            <a:off x="3662856" y="2354590"/>
            <a:ext cx="1281015" cy="1362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5F4C051-B7B2-B88E-4463-1CD084651C23}"/>
              </a:ext>
            </a:extLst>
          </p:cNvPr>
          <p:cNvSpPr/>
          <p:nvPr/>
        </p:nvSpPr>
        <p:spPr bwMode="white">
          <a:xfrm>
            <a:off x="6215238" y="2354589"/>
            <a:ext cx="1464938" cy="1362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0BF493E-DE8E-8425-80CD-9739F77EFBE3}"/>
              </a:ext>
            </a:extLst>
          </p:cNvPr>
          <p:cNvSpPr/>
          <p:nvPr/>
        </p:nvSpPr>
        <p:spPr bwMode="white">
          <a:xfrm>
            <a:off x="8758094" y="2354590"/>
            <a:ext cx="1507995" cy="143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F4F9D74-198C-1908-3761-A0533C85176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109" r="75558"/>
          <a:stretch/>
        </p:blipFill>
        <p:spPr>
          <a:xfrm>
            <a:off x="720000" y="958556"/>
            <a:ext cx="2639696" cy="537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56877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05FAA0-7F29-668E-9ED2-0FFDE1163E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73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EEF96-E189-1493-007D-92C30F89ABE6}"/>
              </a:ext>
            </a:extLst>
          </p:cNvPr>
          <p:cNvSpPr/>
          <p:nvPr/>
        </p:nvSpPr>
        <p:spPr bwMode="white">
          <a:xfrm>
            <a:off x="2120000" y="1868722"/>
            <a:ext cx="219047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3FB8B0-3435-39DE-DC7D-148970801D5E}"/>
              </a:ext>
            </a:extLst>
          </p:cNvPr>
          <p:cNvSpPr/>
          <p:nvPr/>
        </p:nvSpPr>
        <p:spPr bwMode="white">
          <a:xfrm>
            <a:off x="5358095" y="1868722"/>
            <a:ext cx="209523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859D31-C437-518B-C788-540104CA8D53}"/>
              </a:ext>
            </a:extLst>
          </p:cNvPr>
          <p:cNvSpPr/>
          <p:nvPr/>
        </p:nvSpPr>
        <p:spPr bwMode="white">
          <a:xfrm>
            <a:off x="8596190" y="1868722"/>
            <a:ext cx="209523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A3EDEB-5067-3154-DD25-9FC57E094158}"/>
              </a:ext>
            </a:extLst>
          </p:cNvPr>
          <p:cNvSpPr/>
          <p:nvPr/>
        </p:nvSpPr>
        <p:spPr bwMode="white">
          <a:xfrm>
            <a:off x="1615238" y="2603272"/>
            <a:ext cx="219047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C910E0-0B6C-45E9-8904-C08C69C84942}"/>
              </a:ext>
            </a:extLst>
          </p:cNvPr>
          <p:cNvSpPr/>
          <p:nvPr/>
        </p:nvSpPr>
        <p:spPr bwMode="white">
          <a:xfrm>
            <a:off x="5358095" y="2603272"/>
            <a:ext cx="219047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6D262F-198E-1E24-5B8B-44A9E392BACA}"/>
              </a:ext>
            </a:extLst>
          </p:cNvPr>
          <p:cNvSpPr/>
          <p:nvPr/>
        </p:nvSpPr>
        <p:spPr bwMode="white">
          <a:xfrm>
            <a:off x="9272380" y="2603272"/>
            <a:ext cx="219047" cy="238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71920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EC79CE-4751-8132-35AF-D5C8F43067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36712"/>
            <a:ext cx="10800000" cy="328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B6DC6B-F1AB-1E8D-8066-BCE0D95F5EFB}"/>
              </a:ext>
            </a:extLst>
          </p:cNvPr>
          <p:cNvSpPr/>
          <p:nvPr/>
        </p:nvSpPr>
        <p:spPr bwMode="white">
          <a:xfrm>
            <a:off x="4748571" y="2296612"/>
            <a:ext cx="219047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BFE7E7-29D6-3F14-42B8-E48BA7A636AD}"/>
              </a:ext>
            </a:extLst>
          </p:cNvPr>
          <p:cNvSpPr/>
          <p:nvPr/>
        </p:nvSpPr>
        <p:spPr bwMode="white">
          <a:xfrm>
            <a:off x="2224761" y="2878664"/>
            <a:ext cx="190476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375C5-CE4E-43B2-8102-2E42C43D6BB2}"/>
              </a:ext>
            </a:extLst>
          </p:cNvPr>
          <p:cNvSpPr/>
          <p:nvPr/>
        </p:nvSpPr>
        <p:spPr bwMode="white">
          <a:xfrm>
            <a:off x="1767619" y="3546592"/>
            <a:ext cx="367941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92E4F5D-133C-4C59-C4EB-F6C863751DE7}"/>
              </a:ext>
            </a:extLst>
          </p:cNvPr>
          <p:cNvSpPr/>
          <p:nvPr/>
        </p:nvSpPr>
        <p:spPr bwMode="white">
          <a:xfrm>
            <a:off x="2291428" y="3527508"/>
            <a:ext cx="276179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0D398CD-2091-F391-7D5A-7B29066A9F04}"/>
              </a:ext>
            </a:extLst>
          </p:cNvPr>
          <p:cNvSpPr/>
          <p:nvPr/>
        </p:nvSpPr>
        <p:spPr bwMode="white">
          <a:xfrm>
            <a:off x="2900952" y="3546592"/>
            <a:ext cx="219047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A204E4-26C4-98D3-B3D2-4E0C3D1C3E4D}"/>
              </a:ext>
            </a:extLst>
          </p:cNvPr>
          <p:cNvSpPr/>
          <p:nvPr/>
        </p:nvSpPr>
        <p:spPr bwMode="white">
          <a:xfrm>
            <a:off x="3729523" y="3546592"/>
            <a:ext cx="219047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0E80A25-9405-E083-21E3-9072B65ACA40}"/>
              </a:ext>
            </a:extLst>
          </p:cNvPr>
          <p:cNvSpPr/>
          <p:nvPr/>
        </p:nvSpPr>
        <p:spPr bwMode="white">
          <a:xfrm>
            <a:off x="5596190" y="3546592"/>
            <a:ext cx="190476" cy="238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C275F07E-A200-A112-DE09-9422F1B066A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64" y="4085800"/>
            <a:ext cx="10800000" cy="17384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E951075-7F32-BF94-C5F4-05DD444F88B3}"/>
              </a:ext>
            </a:extLst>
          </p:cNvPr>
          <p:cNvSpPr/>
          <p:nvPr/>
        </p:nvSpPr>
        <p:spPr bwMode="white">
          <a:xfrm>
            <a:off x="8811149" y="4171765"/>
            <a:ext cx="219047" cy="2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A645B9C-1B78-8E8C-5807-E0A3B4A40103}"/>
              </a:ext>
            </a:extLst>
          </p:cNvPr>
          <p:cNvSpPr/>
          <p:nvPr/>
        </p:nvSpPr>
        <p:spPr bwMode="white">
          <a:xfrm>
            <a:off x="2220673" y="4754424"/>
            <a:ext cx="190476" cy="2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B3925A3-C4F6-62ED-99D0-F22BD232853C}"/>
              </a:ext>
            </a:extLst>
          </p:cNvPr>
          <p:cNvSpPr/>
          <p:nvPr/>
        </p:nvSpPr>
        <p:spPr bwMode="white">
          <a:xfrm>
            <a:off x="1763531" y="5423048"/>
            <a:ext cx="372830" cy="238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21F3A10-8101-D073-7D34-36199C73BD13}"/>
              </a:ext>
            </a:extLst>
          </p:cNvPr>
          <p:cNvSpPr/>
          <p:nvPr/>
        </p:nvSpPr>
        <p:spPr bwMode="white">
          <a:xfrm>
            <a:off x="2296864" y="5403944"/>
            <a:ext cx="271544" cy="2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4B0D6BF-5A62-801C-7CBB-05F85D83E553}"/>
              </a:ext>
            </a:extLst>
          </p:cNvPr>
          <p:cNvSpPr/>
          <p:nvPr/>
        </p:nvSpPr>
        <p:spPr bwMode="white">
          <a:xfrm>
            <a:off x="2896864" y="5432600"/>
            <a:ext cx="228571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093007E-1BD1-45DE-657E-B2DE7E308744}"/>
              </a:ext>
            </a:extLst>
          </p:cNvPr>
          <p:cNvSpPr/>
          <p:nvPr/>
        </p:nvSpPr>
        <p:spPr bwMode="white">
          <a:xfrm>
            <a:off x="3725435" y="5423048"/>
            <a:ext cx="219047" cy="248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40AB18F-04F4-82D7-8558-26D177EBF547}"/>
              </a:ext>
            </a:extLst>
          </p:cNvPr>
          <p:cNvSpPr/>
          <p:nvPr/>
        </p:nvSpPr>
        <p:spPr bwMode="white">
          <a:xfrm>
            <a:off x="5592102" y="5432600"/>
            <a:ext cx="190476" cy="22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111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2023-12-27T05:45:57Z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