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1" d="100"/>
          <a:sy n="101" d="100"/>
        </p:scale>
        <p:origin x="116" y="6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1E2D8F-5E78-08E3-4CBA-C8659E6DF2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9558" b="59790"/>
          <a:stretch/>
        </p:blipFill>
        <p:spPr>
          <a:xfrm>
            <a:off x="4452116" y="2060848"/>
            <a:ext cx="3287768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>
            <a:extLst>
              <a:ext uri="{FF2B5EF4-FFF2-40B4-BE49-F238E27FC236}">
                <a16:creationId xmlns:a16="http://schemas.microsoft.com/office/drawing/2014/main" id="{F0E8CD8C-BA37-415F-45C4-FCBBBDF88C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109" t="71069" r="36221"/>
          <a:stretch/>
        </p:blipFill>
        <p:spPr>
          <a:xfrm>
            <a:off x="4547828" y="3717032"/>
            <a:ext cx="3096344" cy="472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B3A129-A0C4-7098-7139-B24F19F214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78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7B1C778-3027-7A75-EC10-DCC3EE86761F}"/>
              </a:ext>
            </a:extLst>
          </p:cNvPr>
          <p:cNvSpPr/>
          <p:nvPr/>
        </p:nvSpPr>
        <p:spPr bwMode="white">
          <a:xfrm>
            <a:off x="6024761" y="1115282"/>
            <a:ext cx="219047" cy="238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62545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1B8593-AC8C-7484-E835-350A5516EA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7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028B2B-20F3-CE6D-B864-23B3F2CFAE95}"/>
              </a:ext>
            </a:extLst>
          </p:cNvPr>
          <p:cNvSpPr/>
          <p:nvPr/>
        </p:nvSpPr>
        <p:spPr bwMode="white">
          <a:xfrm>
            <a:off x="1272380" y="2517926"/>
            <a:ext cx="628571" cy="3149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34D137-2FB8-176E-F3F5-FD13D96366E6}"/>
              </a:ext>
            </a:extLst>
          </p:cNvPr>
          <p:cNvSpPr/>
          <p:nvPr/>
        </p:nvSpPr>
        <p:spPr bwMode="white">
          <a:xfrm>
            <a:off x="2453333" y="2804208"/>
            <a:ext cx="323809" cy="2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7D5712-1194-A7D8-643D-01B663E1CBBF}"/>
              </a:ext>
            </a:extLst>
          </p:cNvPr>
          <p:cNvSpPr/>
          <p:nvPr/>
        </p:nvSpPr>
        <p:spPr bwMode="white">
          <a:xfrm>
            <a:off x="3681904" y="2804208"/>
            <a:ext cx="323809" cy="2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8ABD00C-0275-F111-A5F7-E6DDF732D858}"/>
              </a:ext>
            </a:extLst>
          </p:cNvPr>
          <p:cNvSpPr/>
          <p:nvPr/>
        </p:nvSpPr>
        <p:spPr bwMode="white">
          <a:xfrm>
            <a:off x="4920000" y="2794665"/>
            <a:ext cx="304761" cy="28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39A53B2-654D-B61C-2E95-D100D460212D}"/>
              </a:ext>
            </a:extLst>
          </p:cNvPr>
          <p:cNvSpPr/>
          <p:nvPr/>
        </p:nvSpPr>
        <p:spPr bwMode="white">
          <a:xfrm>
            <a:off x="6177142" y="2794665"/>
            <a:ext cx="314285" cy="27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14FDA03-6E8D-2B38-6A2F-7F8F205C704A}"/>
              </a:ext>
            </a:extLst>
          </p:cNvPr>
          <p:cNvSpPr/>
          <p:nvPr/>
        </p:nvSpPr>
        <p:spPr bwMode="white">
          <a:xfrm>
            <a:off x="7396190" y="2794665"/>
            <a:ext cx="323809" cy="27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DBA607E-2226-4197-4577-85CB5879E7D0}"/>
              </a:ext>
            </a:extLst>
          </p:cNvPr>
          <p:cNvSpPr/>
          <p:nvPr/>
        </p:nvSpPr>
        <p:spPr bwMode="white">
          <a:xfrm>
            <a:off x="8615238" y="2794665"/>
            <a:ext cx="323809" cy="27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0D2FAE1-2E41-7CC4-4504-00921AED76A2}"/>
              </a:ext>
            </a:extLst>
          </p:cNvPr>
          <p:cNvSpPr/>
          <p:nvPr/>
        </p:nvSpPr>
        <p:spPr bwMode="white">
          <a:xfrm>
            <a:off x="2462857" y="3481744"/>
            <a:ext cx="304761" cy="28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F402F6F-0B20-ABDE-EE95-9F0E05FFB551}"/>
              </a:ext>
            </a:extLst>
          </p:cNvPr>
          <p:cNvSpPr/>
          <p:nvPr/>
        </p:nvSpPr>
        <p:spPr bwMode="white">
          <a:xfrm>
            <a:off x="3710476" y="3481744"/>
            <a:ext cx="323809" cy="27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F7164B8-D02D-3B26-ADD2-50AF6693A2B1}"/>
              </a:ext>
            </a:extLst>
          </p:cNvPr>
          <p:cNvSpPr/>
          <p:nvPr/>
        </p:nvSpPr>
        <p:spPr bwMode="white">
          <a:xfrm>
            <a:off x="4920000" y="3481744"/>
            <a:ext cx="333333" cy="2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960E29C-6429-55CB-F1C6-0D1369036085}"/>
              </a:ext>
            </a:extLst>
          </p:cNvPr>
          <p:cNvSpPr/>
          <p:nvPr/>
        </p:nvSpPr>
        <p:spPr bwMode="white">
          <a:xfrm>
            <a:off x="6158095" y="3481744"/>
            <a:ext cx="323809" cy="27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D526EBA-CB7D-9ADE-5309-4A86F0949367}"/>
              </a:ext>
            </a:extLst>
          </p:cNvPr>
          <p:cNvSpPr/>
          <p:nvPr/>
        </p:nvSpPr>
        <p:spPr bwMode="white">
          <a:xfrm>
            <a:off x="7415238" y="3481744"/>
            <a:ext cx="323809" cy="2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68A9834-781B-E825-7F0D-5ADDB037DDC6}"/>
              </a:ext>
            </a:extLst>
          </p:cNvPr>
          <p:cNvSpPr/>
          <p:nvPr/>
        </p:nvSpPr>
        <p:spPr bwMode="white">
          <a:xfrm>
            <a:off x="8634285" y="3481744"/>
            <a:ext cx="314285" cy="28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CEF5251B-1CF9-8D70-2663-7EC438D27505}"/>
              </a:ext>
            </a:extLst>
          </p:cNvPr>
          <p:cNvSpPr/>
          <p:nvPr/>
        </p:nvSpPr>
        <p:spPr bwMode="white">
          <a:xfrm>
            <a:off x="2462857" y="4149736"/>
            <a:ext cx="323809" cy="28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A4805CB-4A16-EE72-FB39-ABE5775D6EE9}"/>
              </a:ext>
            </a:extLst>
          </p:cNvPr>
          <p:cNvSpPr/>
          <p:nvPr/>
        </p:nvSpPr>
        <p:spPr bwMode="white">
          <a:xfrm>
            <a:off x="3681904" y="4168822"/>
            <a:ext cx="314285" cy="27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7837EF64-9258-1506-D7EC-CE42F899CC5B}"/>
              </a:ext>
            </a:extLst>
          </p:cNvPr>
          <p:cNvSpPr/>
          <p:nvPr/>
        </p:nvSpPr>
        <p:spPr bwMode="white">
          <a:xfrm>
            <a:off x="4958095" y="4149736"/>
            <a:ext cx="323809" cy="286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A9B0E26-3DDC-BDF9-B99E-51CF2D8B2FDF}"/>
              </a:ext>
            </a:extLst>
          </p:cNvPr>
          <p:cNvSpPr/>
          <p:nvPr/>
        </p:nvSpPr>
        <p:spPr bwMode="white">
          <a:xfrm>
            <a:off x="6167619" y="4168822"/>
            <a:ext cx="323809" cy="2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D862863-DD8E-391E-FB94-209DD12D0759}"/>
              </a:ext>
            </a:extLst>
          </p:cNvPr>
          <p:cNvSpPr/>
          <p:nvPr/>
        </p:nvSpPr>
        <p:spPr bwMode="white">
          <a:xfrm>
            <a:off x="7405714" y="4168822"/>
            <a:ext cx="314285" cy="276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76BA012-9865-0CA8-505C-C2E37DCBD193}"/>
              </a:ext>
            </a:extLst>
          </p:cNvPr>
          <p:cNvSpPr/>
          <p:nvPr/>
        </p:nvSpPr>
        <p:spPr bwMode="white">
          <a:xfrm>
            <a:off x="8634285" y="4168822"/>
            <a:ext cx="323809" cy="2290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34647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F06BD5-82AD-067F-E468-4EB86E6BC33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1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F58E8C-84DC-4E52-371D-2E5BFA4CDF6F}"/>
              </a:ext>
            </a:extLst>
          </p:cNvPr>
          <p:cNvSpPr/>
          <p:nvPr/>
        </p:nvSpPr>
        <p:spPr bwMode="white">
          <a:xfrm>
            <a:off x="5862857" y="2269916"/>
            <a:ext cx="695238" cy="31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0F9AA6-1ED8-965E-F39E-3C65580FD058}"/>
              </a:ext>
            </a:extLst>
          </p:cNvPr>
          <p:cNvSpPr/>
          <p:nvPr/>
        </p:nvSpPr>
        <p:spPr bwMode="white">
          <a:xfrm>
            <a:off x="7348571" y="2298546"/>
            <a:ext cx="647618" cy="28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0BB491-21E4-CCE1-980B-3E64857AE5D4}"/>
              </a:ext>
            </a:extLst>
          </p:cNvPr>
          <p:cNvSpPr/>
          <p:nvPr/>
        </p:nvSpPr>
        <p:spPr bwMode="white">
          <a:xfrm>
            <a:off x="8805714" y="2279459"/>
            <a:ext cx="685714" cy="31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4BB9712-E705-1608-884C-27FFD36F9B57}"/>
              </a:ext>
            </a:extLst>
          </p:cNvPr>
          <p:cNvSpPr/>
          <p:nvPr/>
        </p:nvSpPr>
        <p:spPr bwMode="white">
          <a:xfrm>
            <a:off x="5862857" y="2728004"/>
            <a:ext cx="695238" cy="31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B99F435-85E7-EAB7-85AE-49EE339A2A90}"/>
              </a:ext>
            </a:extLst>
          </p:cNvPr>
          <p:cNvSpPr/>
          <p:nvPr/>
        </p:nvSpPr>
        <p:spPr bwMode="white">
          <a:xfrm>
            <a:off x="7339047" y="2737547"/>
            <a:ext cx="676190" cy="30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3AAF68D-D9F8-75F5-5AA0-ACD7938D4B36}"/>
              </a:ext>
            </a:extLst>
          </p:cNvPr>
          <p:cNvSpPr/>
          <p:nvPr/>
        </p:nvSpPr>
        <p:spPr bwMode="white">
          <a:xfrm>
            <a:off x="8824761" y="2756634"/>
            <a:ext cx="638096" cy="28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CE2AAA6-34A4-9FD4-EAE1-AE14BC7BA504}"/>
              </a:ext>
            </a:extLst>
          </p:cNvPr>
          <p:cNvSpPr/>
          <p:nvPr/>
        </p:nvSpPr>
        <p:spPr bwMode="white">
          <a:xfrm>
            <a:off x="5881904" y="3205179"/>
            <a:ext cx="638095" cy="28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AE657C0-5C78-37D0-0F3B-D1BEE4F8CF49}"/>
              </a:ext>
            </a:extLst>
          </p:cNvPr>
          <p:cNvSpPr/>
          <p:nvPr/>
        </p:nvSpPr>
        <p:spPr bwMode="white">
          <a:xfrm>
            <a:off x="7329523" y="3176548"/>
            <a:ext cx="704761" cy="31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63742B7-BB14-CFC4-67EA-98717020BEA6}"/>
              </a:ext>
            </a:extLst>
          </p:cNvPr>
          <p:cNvSpPr/>
          <p:nvPr/>
        </p:nvSpPr>
        <p:spPr bwMode="white">
          <a:xfrm>
            <a:off x="8805714" y="3186092"/>
            <a:ext cx="685714" cy="31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25C0DA2-2270-2F6B-76F5-0F0C6BF3A993}"/>
              </a:ext>
            </a:extLst>
          </p:cNvPr>
          <p:cNvSpPr/>
          <p:nvPr/>
        </p:nvSpPr>
        <p:spPr bwMode="white">
          <a:xfrm>
            <a:off x="5881904" y="3663267"/>
            <a:ext cx="638095" cy="27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80427D6-4F21-1662-4555-3C9736AFB8FC}"/>
              </a:ext>
            </a:extLst>
          </p:cNvPr>
          <p:cNvSpPr/>
          <p:nvPr/>
        </p:nvSpPr>
        <p:spPr bwMode="white">
          <a:xfrm>
            <a:off x="7339047" y="3644180"/>
            <a:ext cx="676190" cy="305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B1B4BDA-4645-CD0E-BBD1-7DCB4CBD5944}"/>
              </a:ext>
            </a:extLst>
          </p:cNvPr>
          <p:cNvSpPr/>
          <p:nvPr/>
        </p:nvSpPr>
        <p:spPr bwMode="white">
          <a:xfrm>
            <a:off x="8805714" y="3634636"/>
            <a:ext cx="695238" cy="31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DF7885C-9793-2BC2-D6CB-FA0610B433BE}"/>
              </a:ext>
            </a:extLst>
          </p:cNvPr>
          <p:cNvSpPr/>
          <p:nvPr/>
        </p:nvSpPr>
        <p:spPr bwMode="white">
          <a:xfrm>
            <a:off x="5862857" y="4092725"/>
            <a:ext cx="685714" cy="31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313E96B-20C8-B370-988D-E6A6E4CC94AC}"/>
              </a:ext>
            </a:extLst>
          </p:cNvPr>
          <p:cNvSpPr/>
          <p:nvPr/>
        </p:nvSpPr>
        <p:spPr bwMode="white">
          <a:xfrm>
            <a:off x="7329523" y="4083181"/>
            <a:ext cx="704761" cy="31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20A64019-5F47-B26C-26E0-4335258C9D7C}"/>
              </a:ext>
            </a:extLst>
          </p:cNvPr>
          <p:cNvSpPr/>
          <p:nvPr/>
        </p:nvSpPr>
        <p:spPr bwMode="white">
          <a:xfrm>
            <a:off x="8824761" y="4111812"/>
            <a:ext cx="638096" cy="28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E2E8C4AF-C64B-A01B-EBEA-B595B95394DD}"/>
              </a:ext>
            </a:extLst>
          </p:cNvPr>
          <p:cNvSpPr/>
          <p:nvPr/>
        </p:nvSpPr>
        <p:spPr bwMode="white">
          <a:xfrm>
            <a:off x="5862857" y="4541269"/>
            <a:ext cx="685714" cy="31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E0FD8CF-EDAD-787F-64DA-CDD3D46B5E9A}"/>
              </a:ext>
            </a:extLst>
          </p:cNvPr>
          <p:cNvSpPr/>
          <p:nvPr/>
        </p:nvSpPr>
        <p:spPr bwMode="white">
          <a:xfrm>
            <a:off x="7348571" y="4560356"/>
            <a:ext cx="647618" cy="2863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2C8DC1B6-0FB9-7B55-0D7C-646D1C38F7CB}"/>
              </a:ext>
            </a:extLst>
          </p:cNvPr>
          <p:cNvSpPr/>
          <p:nvPr/>
        </p:nvSpPr>
        <p:spPr bwMode="white">
          <a:xfrm>
            <a:off x="8805714" y="4531726"/>
            <a:ext cx="695238" cy="314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5769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9AB42C-6588-F894-A0AD-1F078D651A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5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14D881-BE17-E951-47AB-90203C1F34A2}"/>
              </a:ext>
            </a:extLst>
          </p:cNvPr>
          <p:cNvSpPr/>
          <p:nvPr/>
        </p:nvSpPr>
        <p:spPr bwMode="white">
          <a:xfrm>
            <a:off x="3624761" y="1955232"/>
            <a:ext cx="209523" cy="24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134A4B-2870-F49E-E561-0138A298FBBB}"/>
              </a:ext>
            </a:extLst>
          </p:cNvPr>
          <p:cNvSpPr/>
          <p:nvPr/>
        </p:nvSpPr>
        <p:spPr bwMode="white">
          <a:xfrm>
            <a:off x="8758095" y="1955232"/>
            <a:ext cx="561904" cy="248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921C7F-016C-A620-362C-963BD9643857}"/>
              </a:ext>
            </a:extLst>
          </p:cNvPr>
          <p:cNvSpPr/>
          <p:nvPr/>
        </p:nvSpPr>
        <p:spPr bwMode="white">
          <a:xfrm>
            <a:off x="2205714" y="2604356"/>
            <a:ext cx="552380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7E8E30-C9D2-DC5B-8F8E-D60EC0B021C7}"/>
              </a:ext>
            </a:extLst>
          </p:cNvPr>
          <p:cNvSpPr/>
          <p:nvPr/>
        </p:nvSpPr>
        <p:spPr bwMode="white">
          <a:xfrm>
            <a:off x="8262857" y="3253480"/>
            <a:ext cx="219047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0797DAD-B329-7E26-C94E-C55C576E1322}"/>
              </a:ext>
            </a:extLst>
          </p:cNvPr>
          <p:cNvSpPr/>
          <p:nvPr/>
        </p:nvSpPr>
        <p:spPr bwMode="white">
          <a:xfrm>
            <a:off x="3567619" y="3893059"/>
            <a:ext cx="380952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4892ADA-AD82-6E2F-8DDF-072BF0CAD2F3}"/>
              </a:ext>
            </a:extLst>
          </p:cNvPr>
          <p:cNvSpPr/>
          <p:nvPr/>
        </p:nvSpPr>
        <p:spPr bwMode="white">
          <a:xfrm>
            <a:off x="6453333" y="3893059"/>
            <a:ext cx="380952" cy="2386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468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锵锵 成</cp:lastModifiedBy>
  <cp:revision>62</cp:revision>
  <dcterms:created xsi:type="dcterms:W3CDTF">2015-09-16T06:44:00Z</dcterms:created>
  <dcterms:modified xsi:type="dcterms:W3CDTF">2023-12-27T06:58:04Z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