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F79707-6EFE-1EB9-88BA-4A9BFC9C80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 b="55203"/>
          <a:stretch/>
        </p:blipFill>
        <p:spPr>
          <a:xfrm>
            <a:off x="1607800" y="3068960"/>
            <a:ext cx="8976400" cy="4407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5A16ED-CAE0-461C-0DDD-A2D4322E65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2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7DA9B3-912D-9C5E-0A0F-5B0F08B90A2B}"/>
              </a:ext>
            </a:extLst>
          </p:cNvPr>
          <p:cNvSpPr/>
          <p:nvPr/>
        </p:nvSpPr>
        <p:spPr bwMode="white">
          <a:xfrm>
            <a:off x="2967619" y="1936738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77CAB11-71D8-4A11-FE02-B1CFBAB37717}"/>
              </a:ext>
            </a:extLst>
          </p:cNvPr>
          <p:cNvSpPr/>
          <p:nvPr/>
        </p:nvSpPr>
        <p:spPr bwMode="white">
          <a:xfrm>
            <a:off x="5634285" y="1936738"/>
            <a:ext cx="552380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0C0973-AE8F-A7AA-D3C8-894275F19ED5}"/>
              </a:ext>
            </a:extLst>
          </p:cNvPr>
          <p:cNvSpPr/>
          <p:nvPr/>
        </p:nvSpPr>
        <p:spPr bwMode="white">
          <a:xfrm>
            <a:off x="8177142" y="1936738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30ED55-91A2-6F37-FD8C-647B801C1C40}"/>
              </a:ext>
            </a:extLst>
          </p:cNvPr>
          <p:cNvSpPr/>
          <p:nvPr/>
        </p:nvSpPr>
        <p:spPr bwMode="white">
          <a:xfrm>
            <a:off x="10843809" y="1936738"/>
            <a:ext cx="552380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1315AB-F8F1-5BFF-57E0-01A01CE565CC}"/>
              </a:ext>
            </a:extLst>
          </p:cNvPr>
          <p:cNvSpPr/>
          <p:nvPr/>
        </p:nvSpPr>
        <p:spPr bwMode="white">
          <a:xfrm>
            <a:off x="2967619" y="2672231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C36C96-2C70-7140-4CC3-100F3A8E8721}"/>
              </a:ext>
            </a:extLst>
          </p:cNvPr>
          <p:cNvSpPr/>
          <p:nvPr/>
        </p:nvSpPr>
        <p:spPr bwMode="white">
          <a:xfrm>
            <a:off x="5462857" y="2672231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50DF69D-EB88-6196-5A63-B3B15415962C}"/>
              </a:ext>
            </a:extLst>
          </p:cNvPr>
          <p:cNvSpPr/>
          <p:nvPr/>
        </p:nvSpPr>
        <p:spPr bwMode="white">
          <a:xfrm>
            <a:off x="8177142" y="2672231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E5867B0-3C31-3279-5656-3B161F8A4CDF}"/>
              </a:ext>
            </a:extLst>
          </p:cNvPr>
          <p:cNvSpPr/>
          <p:nvPr/>
        </p:nvSpPr>
        <p:spPr bwMode="white">
          <a:xfrm>
            <a:off x="10834285" y="2672231"/>
            <a:ext cx="561904" cy="238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792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3356A7-C6B1-FE11-1B31-185B7CE4DC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1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2A43F97-6E76-4238-D472-247122C91566}"/>
              </a:ext>
            </a:extLst>
          </p:cNvPr>
          <p:cNvSpPr/>
          <p:nvPr/>
        </p:nvSpPr>
        <p:spPr bwMode="white">
          <a:xfrm>
            <a:off x="1691428" y="2687681"/>
            <a:ext cx="2895238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849F11-9A4F-F542-7000-F27D138DB422}"/>
              </a:ext>
            </a:extLst>
          </p:cNvPr>
          <p:cNvSpPr/>
          <p:nvPr/>
        </p:nvSpPr>
        <p:spPr bwMode="white">
          <a:xfrm>
            <a:off x="7062857" y="2687681"/>
            <a:ext cx="2885714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936781-DCFE-16B2-C664-71C7430C3904}"/>
              </a:ext>
            </a:extLst>
          </p:cNvPr>
          <p:cNvSpPr/>
          <p:nvPr/>
        </p:nvSpPr>
        <p:spPr bwMode="white">
          <a:xfrm>
            <a:off x="1710476" y="3373954"/>
            <a:ext cx="3933333" cy="295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E6F887-6169-17D0-657D-8D3DEA321110}"/>
              </a:ext>
            </a:extLst>
          </p:cNvPr>
          <p:cNvSpPr/>
          <p:nvPr/>
        </p:nvSpPr>
        <p:spPr bwMode="white">
          <a:xfrm>
            <a:off x="7072380" y="3383485"/>
            <a:ext cx="3333333" cy="285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5609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CF009E-0085-E76C-22E3-9F2D250662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18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CB31B9-5CB8-0CA8-7789-703061B76090}"/>
              </a:ext>
            </a:extLst>
          </p:cNvPr>
          <p:cNvSpPr/>
          <p:nvPr/>
        </p:nvSpPr>
        <p:spPr bwMode="white">
          <a:xfrm>
            <a:off x="3615238" y="3780392"/>
            <a:ext cx="495238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C85175-7021-A41C-C9BC-11D24A69E872}"/>
              </a:ext>
            </a:extLst>
          </p:cNvPr>
          <p:cNvSpPr/>
          <p:nvPr/>
        </p:nvSpPr>
        <p:spPr bwMode="white">
          <a:xfrm>
            <a:off x="4358095" y="3780392"/>
            <a:ext cx="495238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9FE8295-60A2-7C70-C42D-27CFFEB2FD84}"/>
              </a:ext>
            </a:extLst>
          </p:cNvPr>
          <p:cNvSpPr/>
          <p:nvPr/>
        </p:nvSpPr>
        <p:spPr bwMode="white">
          <a:xfrm>
            <a:off x="5081904" y="3780392"/>
            <a:ext cx="495238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0E2D013-A047-38B6-9E5E-19EAB2D3DE9E}"/>
              </a:ext>
            </a:extLst>
          </p:cNvPr>
          <p:cNvSpPr/>
          <p:nvPr/>
        </p:nvSpPr>
        <p:spPr bwMode="white">
          <a:xfrm>
            <a:off x="5815238" y="3780392"/>
            <a:ext cx="485714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EEF4DB2-CCB2-80E9-6485-13AD0BFBC5BF}"/>
              </a:ext>
            </a:extLst>
          </p:cNvPr>
          <p:cNvSpPr/>
          <p:nvPr/>
        </p:nvSpPr>
        <p:spPr bwMode="white">
          <a:xfrm>
            <a:off x="6539047" y="3780392"/>
            <a:ext cx="495238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7B1F63-4B03-6E8C-613B-94EDC4935A11}"/>
              </a:ext>
            </a:extLst>
          </p:cNvPr>
          <p:cNvSpPr/>
          <p:nvPr/>
        </p:nvSpPr>
        <p:spPr bwMode="white">
          <a:xfrm>
            <a:off x="7281904" y="3780392"/>
            <a:ext cx="495238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1DCEE81-7121-25BB-CC97-EF7842C6EB0B}"/>
              </a:ext>
            </a:extLst>
          </p:cNvPr>
          <p:cNvSpPr/>
          <p:nvPr/>
        </p:nvSpPr>
        <p:spPr bwMode="white">
          <a:xfrm>
            <a:off x="8015238" y="3780392"/>
            <a:ext cx="485714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8C7DBF-4621-8FDC-0059-14AF06FB6449}"/>
              </a:ext>
            </a:extLst>
          </p:cNvPr>
          <p:cNvSpPr/>
          <p:nvPr/>
        </p:nvSpPr>
        <p:spPr bwMode="white">
          <a:xfrm>
            <a:off x="8739047" y="3780392"/>
            <a:ext cx="485714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41ACB95-B148-7FBF-D9B1-A0EDACBDFEF2}"/>
              </a:ext>
            </a:extLst>
          </p:cNvPr>
          <p:cNvSpPr/>
          <p:nvPr/>
        </p:nvSpPr>
        <p:spPr bwMode="white">
          <a:xfrm>
            <a:off x="9548571" y="3780392"/>
            <a:ext cx="352380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A8B9FE4-7B06-2F63-6ACC-C90D4119E620}"/>
              </a:ext>
            </a:extLst>
          </p:cNvPr>
          <p:cNvSpPr/>
          <p:nvPr/>
        </p:nvSpPr>
        <p:spPr bwMode="white">
          <a:xfrm>
            <a:off x="10281904" y="3780392"/>
            <a:ext cx="352380" cy="210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69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DF957B-0B1D-36FC-3A9A-DF48E639CEA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56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D178EF3-7256-E871-4C74-442126C19397}"/>
              </a:ext>
            </a:extLst>
          </p:cNvPr>
          <p:cNvSpPr/>
          <p:nvPr/>
        </p:nvSpPr>
        <p:spPr bwMode="white">
          <a:xfrm>
            <a:off x="4967619" y="2155415"/>
            <a:ext cx="209523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0F1443-F1A6-09B4-4BE4-FC9D58FADA4B}"/>
              </a:ext>
            </a:extLst>
          </p:cNvPr>
          <p:cNvSpPr/>
          <p:nvPr/>
        </p:nvSpPr>
        <p:spPr bwMode="white">
          <a:xfrm>
            <a:off x="4853333" y="2890278"/>
            <a:ext cx="523809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6A8E01-C5F4-5643-383B-CC0A16DC8414}"/>
              </a:ext>
            </a:extLst>
          </p:cNvPr>
          <p:cNvSpPr/>
          <p:nvPr/>
        </p:nvSpPr>
        <p:spPr bwMode="white">
          <a:xfrm>
            <a:off x="3881904" y="3625141"/>
            <a:ext cx="561904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1656D9-98EA-D644-1C3C-7344423AD236}"/>
              </a:ext>
            </a:extLst>
          </p:cNvPr>
          <p:cNvSpPr/>
          <p:nvPr/>
        </p:nvSpPr>
        <p:spPr bwMode="white">
          <a:xfrm>
            <a:off x="6281904" y="4360004"/>
            <a:ext cx="561904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FCC61C-BA4B-E85C-B499-FFDC160F9A8A}"/>
              </a:ext>
            </a:extLst>
          </p:cNvPr>
          <p:cNvSpPr/>
          <p:nvPr/>
        </p:nvSpPr>
        <p:spPr bwMode="white">
          <a:xfrm>
            <a:off x="9681904" y="4360004"/>
            <a:ext cx="561904" cy="23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2B530A-F99B-248A-E106-338C9804DD36}"/>
              </a:ext>
            </a:extLst>
          </p:cNvPr>
          <p:cNvSpPr/>
          <p:nvPr/>
        </p:nvSpPr>
        <p:spPr bwMode="white">
          <a:xfrm>
            <a:off x="5300952" y="5066236"/>
            <a:ext cx="657142" cy="286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8426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2023-12-27T06:41:17Z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