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1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91" autoAdjust="0"/>
    <p:restoredTop sz="94660"/>
  </p:normalViewPr>
  <p:slideViewPr>
    <p:cSldViewPr showGuides="1">
      <p:cViewPr>
        <p:scale>
          <a:sx n="75" d="100"/>
          <a:sy n="75" d="100"/>
        </p:scale>
        <p:origin x="928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C830E0-CF4D-B9C9-6A3B-147FE7DF77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/>
          <a:stretch/>
        </p:blipFill>
        <p:spPr>
          <a:xfrm>
            <a:off x="3335992" y="2996952"/>
            <a:ext cx="5520016" cy="650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42706C-53E9-6406-E8A4-EA3D2EC83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98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14DDB3-13A9-70E5-45B9-B91A6268435D}"/>
              </a:ext>
            </a:extLst>
          </p:cNvPr>
          <p:cNvSpPr/>
          <p:nvPr/>
        </p:nvSpPr>
        <p:spPr bwMode="white">
          <a:xfrm>
            <a:off x="4720000" y="3205630"/>
            <a:ext cx="380952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0C08DE-18F9-8A28-B4C5-48E5E01C4808}"/>
              </a:ext>
            </a:extLst>
          </p:cNvPr>
          <p:cNvSpPr/>
          <p:nvPr/>
        </p:nvSpPr>
        <p:spPr bwMode="white">
          <a:xfrm>
            <a:off x="7681904" y="3253358"/>
            <a:ext cx="371428" cy="229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10356A-6748-B84D-BA51-6DD2F74BB4B1}"/>
              </a:ext>
            </a:extLst>
          </p:cNvPr>
          <p:cNvSpPr/>
          <p:nvPr/>
        </p:nvSpPr>
        <p:spPr bwMode="white">
          <a:xfrm>
            <a:off x="3205714" y="4093355"/>
            <a:ext cx="771428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0553D3-86F4-4848-3D5E-EE08A090EE70}"/>
              </a:ext>
            </a:extLst>
          </p:cNvPr>
          <p:cNvSpPr/>
          <p:nvPr/>
        </p:nvSpPr>
        <p:spPr bwMode="white">
          <a:xfrm>
            <a:off x="6320000" y="4093355"/>
            <a:ext cx="76190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C6AD3E-095C-EE16-746B-BC0107BC9294}"/>
              </a:ext>
            </a:extLst>
          </p:cNvPr>
          <p:cNvSpPr/>
          <p:nvPr/>
        </p:nvSpPr>
        <p:spPr bwMode="white">
          <a:xfrm>
            <a:off x="9196190" y="4083810"/>
            <a:ext cx="771428" cy="276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2666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6C3B0-64E3-A532-DA0E-344D2A7BE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7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CC2B183-6434-B7E2-272E-023FBC2024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1700808"/>
            <a:ext cx="1368152" cy="1368152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4007885E-F898-B366-23A2-FC5B5B6DBE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23792" y="1700808"/>
            <a:ext cx="1368152" cy="1368152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634F46EE-344B-D571-A6B8-E3D01FFE61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0136" y="1700808"/>
            <a:ext cx="1368152" cy="1368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180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4E7E-1933-4089-92A3-20376C0BC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1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8CD7E1-2286-261A-D0ED-47A77E27E825}"/>
              </a:ext>
            </a:extLst>
          </p:cNvPr>
          <p:cNvSpPr/>
          <p:nvPr/>
        </p:nvSpPr>
        <p:spPr bwMode="white">
          <a:xfrm>
            <a:off x="3196190" y="3564143"/>
            <a:ext cx="228571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05C463-EF02-7D9F-F744-4E9412624461}"/>
              </a:ext>
            </a:extLst>
          </p:cNvPr>
          <p:cNvSpPr/>
          <p:nvPr/>
        </p:nvSpPr>
        <p:spPr bwMode="white">
          <a:xfrm>
            <a:off x="8567619" y="3564143"/>
            <a:ext cx="228571" cy="257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309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64C5D-4A4F-7B2E-B0D1-BFEDBC4D89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8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BF00CBD-5359-1FC6-8E37-4DFAE3CDA42B}"/>
              </a:ext>
            </a:extLst>
          </p:cNvPr>
          <p:cNvSpPr/>
          <p:nvPr/>
        </p:nvSpPr>
        <p:spPr bwMode="white">
          <a:xfrm>
            <a:off x="1681904" y="4059894"/>
            <a:ext cx="3952380" cy="295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CAA3DB-495B-EEF1-AD5F-5822EC2E3C18}"/>
              </a:ext>
            </a:extLst>
          </p:cNvPr>
          <p:cNvSpPr/>
          <p:nvPr/>
        </p:nvSpPr>
        <p:spPr bwMode="white">
          <a:xfrm>
            <a:off x="1691428" y="4660318"/>
            <a:ext cx="3396460" cy="496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180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DB872-3DFD-A69C-8D23-B10C9A494F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A59BA-B3F7-23A2-DFE6-4B2D3C352DC8}"/>
              </a:ext>
            </a:extLst>
          </p:cNvPr>
          <p:cNvSpPr/>
          <p:nvPr/>
        </p:nvSpPr>
        <p:spPr bwMode="white">
          <a:xfrm>
            <a:off x="1139047" y="2996022"/>
            <a:ext cx="2895238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5583F3-5792-17EC-85D0-77F00BED0B78}"/>
              </a:ext>
            </a:extLst>
          </p:cNvPr>
          <p:cNvSpPr/>
          <p:nvPr/>
        </p:nvSpPr>
        <p:spPr bwMode="white">
          <a:xfrm>
            <a:off x="1158095" y="3578405"/>
            <a:ext cx="2723809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9103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F9DBC-9F05-A61F-1878-B3AC201AA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1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8395A-656E-C2B0-386C-D5119CB83953}"/>
              </a:ext>
            </a:extLst>
          </p:cNvPr>
          <p:cNvSpPr/>
          <p:nvPr/>
        </p:nvSpPr>
        <p:spPr bwMode="white">
          <a:xfrm>
            <a:off x="1062857" y="3149153"/>
            <a:ext cx="4438095" cy="27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560134-C2A3-D2ED-6852-89E08867FBC8}"/>
              </a:ext>
            </a:extLst>
          </p:cNvPr>
          <p:cNvSpPr/>
          <p:nvPr/>
        </p:nvSpPr>
        <p:spPr bwMode="white">
          <a:xfrm>
            <a:off x="1062857" y="3741185"/>
            <a:ext cx="5438095" cy="305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7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A649C6-2570-34EB-7B19-C0E17D41B7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682EF2-7B61-474F-A166-654062228D9D}"/>
              </a:ext>
            </a:extLst>
          </p:cNvPr>
          <p:cNvSpPr/>
          <p:nvPr/>
        </p:nvSpPr>
        <p:spPr bwMode="white">
          <a:xfrm>
            <a:off x="1158095" y="3449614"/>
            <a:ext cx="3200000" cy="304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570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914FF7-0BA9-7100-F8F0-5273C96290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4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535F96-A406-FC93-3C95-A483CC1BAC22}"/>
              </a:ext>
            </a:extLst>
          </p:cNvPr>
          <p:cNvSpPr/>
          <p:nvPr/>
        </p:nvSpPr>
        <p:spPr bwMode="white">
          <a:xfrm>
            <a:off x="6986666" y="3058367"/>
            <a:ext cx="228571" cy="25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C894957-2FF5-93F7-B6DC-3D51A64DF6FB}"/>
              </a:ext>
            </a:extLst>
          </p:cNvPr>
          <p:cNvSpPr/>
          <p:nvPr/>
        </p:nvSpPr>
        <p:spPr bwMode="white">
          <a:xfrm>
            <a:off x="7167619" y="4115841"/>
            <a:ext cx="228571" cy="2476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248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CF2D89-F203-9CEC-2CF3-7B57950C61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21876"/>
            <a:ext cx="10800000" cy="2104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EBB490-3C28-D11D-578C-079BA25205D9}"/>
              </a:ext>
            </a:extLst>
          </p:cNvPr>
          <p:cNvSpPr/>
          <p:nvPr/>
        </p:nvSpPr>
        <p:spPr bwMode="white">
          <a:xfrm>
            <a:off x="10481904" y="1792168"/>
            <a:ext cx="390477" cy="24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BBB421-37F4-9A5B-6191-9FAFF73DBFFE}"/>
              </a:ext>
            </a:extLst>
          </p:cNvPr>
          <p:cNvSpPr/>
          <p:nvPr/>
        </p:nvSpPr>
        <p:spPr bwMode="white">
          <a:xfrm>
            <a:off x="4196190" y="2519005"/>
            <a:ext cx="409523" cy="24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383A256-4510-CBDC-022D-B524E14052FC}"/>
              </a:ext>
            </a:extLst>
          </p:cNvPr>
          <p:cNvSpPr/>
          <p:nvPr/>
        </p:nvSpPr>
        <p:spPr bwMode="white">
          <a:xfrm>
            <a:off x="7615238" y="2519005"/>
            <a:ext cx="409523" cy="248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4060900-52F3-951E-0971-FD2D931CE3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8308" y="2934592"/>
            <a:ext cx="10800000" cy="361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59D879-F907-2C41-4551-E5F5F2138832}"/>
              </a:ext>
            </a:extLst>
          </p:cNvPr>
          <p:cNvSpPr/>
          <p:nvPr/>
        </p:nvSpPr>
        <p:spPr bwMode="white">
          <a:xfrm>
            <a:off x="3591641" y="6020448"/>
            <a:ext cx="371428" cy="314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C925C8-2677-5FAE-B059-11548E2C7FDD}"/>
              </a:ext>
            </a:extLst>
          </p:cNvPr>
          <p:cNvSpPr/>
          <p:nvPr/>
        </p:nvSpPr>
        <p:spPr bwMode="white">
          <a:xfrm>
            <a:off x="6467831" y="6029972"/>
            <a:ext cx="390476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2CFE3C-8BBA-52B6-D89C-488272325F19}"/>
              </a:ext>
            </a:extLst>
          </p:cNvPr>
          <p:cNvSpPr/>
          <p:nvPr/>
        </p:nvSpPr>
        <p:spPr bwMode="white">
          <a:xfrm>
            <a:off x="9953546" y="6020448"/>
            <a:ext cx="400000" cy="323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4534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14C4EE-70AD-DBAF-599F-F6F651656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3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14818EC-C887-12E2-1C69-EAE1D2454549}"/>
              </a:ext>
            </a:extLst>
          </p:cNvPr>
          <p:cNvSpPr/>
          <p:nvPr/>
        </p:nvSpPr>
        <p:spPr bwMode="white">
          <a:xfrm>
            <a:off x="6434285" y="1210116"/>
            <a:ext cx="419047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6989E3-5300-A753-B731-F9CDD9BD2137}"/>
              </a:ext>
            </a:extLst>
          </p:cNvPr>
          <p:cNvSpPr/>
          <p:nvPr/>
        </p:nvSpPr>
        <p:spPr bwMode="white">
          <a:xfrm>
            <a:off x="3843809" y="1933988"/>
            <a:ext cx="219047" cy="257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A190B8-CB0B-7B81-55FB-7F328B38B356}"/>
              </a:ext>
            </a:extLst>
          </p:cNvPr>
          <p:cNvSpPr/>
          <p:nvPr/>
        </p:nvSpPr>
        <p:spPr bwMode="white">
          <a:xfrm>
            <a:off x="8281904" y="2648336"/>
            <a:ext cx="695238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0BC940-47EC-12EC-70D3-CC9CFC369B68}"/>
              </a:ext>
            </a:extLst>
          </p:cNvPr>
          <p:cNvSpPr/>
          <p:nvPr/>
        </p:nvSpPr>
        <p:spPr bwMode="white">
          <a:xfrm>
            <a:off x="1958095" y="4365104"/>
            <a:ext cx="333333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9A405B-4D24-1B12-882F-9E46FC4E1362}"/>
              </a:ext>
            </a:extLst>
          </p:cNvPr>
          <p:cNvSpPr/>
          <p:nvPr/>
        </p:nvSpPr>
        <p:spPr bwMode="white">
          <a:xfrm>
            <a:off x="5320000" y="4334198"/>
            <a:ext cx="390476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BCCDA14-FFF4-EDDB-9E3B-4BD2139A03EB}"/>
              </a:ext>
            </a:extLst>
          </p:cNvPr>
          <p:cNvSpPr/>
          <p:nvPr/>
        </p:nvSpPr>
        <p:spPr bwMode="white">
          <a:xfrm>
            <a:off x="8900952" y="4324673"/>
            <a:ext cx="380952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3B656E-58EE-015D-246C-6E86DCF281FB}"/>
              </a:ext>
            </a:extLst>
          </p:cNvPr>
          <p:cNvSpPr/>
          <p:nvPr/>
        </p:nvSpPr>
        <p:spPr bwMode="white">
          <a:xfrm>
            <a:off x="1748571" y="5181891"/>
            <a:ext cx="390476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1FF9A0-C86E-E307-EBCA-39F05EE47C60}"/>
              </a:ext>
            </a:extLst>
          </p:cNvPr>
          <p:cNvSpPr/>
          <p:nvPr/>
        </p:nvSpPr>
        <p:spPr bwMode="white">
          <a:xfrm>
            <a:off x="5529523" y="5267612"/>
            <a:ext cx="333333" cy="105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0027F3B-F1BC-2608-1336-6343F024D63A}"/>
              </a:ext>
            </a:extLst>
          </p:cNvPr>
          <p:cNvSpPr/>
          <p:nvPr/>
        </p:nvSpPr>
        <p:spPr bwMode="white">
          <a:xfrm>
            <a:off x="8539047" y="5181891"/>
            <a:ext cx="390476" cy="266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42901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C17420-1B85-4369-890A-CD192FCB8D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6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49508C-1AFA-07BE-767D-13EB390F1AA9}"/>
              </a:ext>
            </a:extLst>
          </p:cNvPr>
          <p:cNvSpPr/>
          <p:nvPr/>
        </p:nvSpPr>
        <p:spPr bwMode="white">
          <a:xfrm>
            <a:off x="2748571" y="1210109"/>
            <a:ext cx="419047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03863C-8798-4084-F4C1-7EC88A33D459}"/>
              </a:ext>
            </a:extLst>
          </p:cNvPr>
          <p:cNvSpPr/>
          <p:nvPr/>
        </p:nvSpPr>
        <p:spPr bwMode="white">
          <a:xfrm>
            <a:off x="7700952" y="1210109"/>
            <a:ext cx="409523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43BAE1-B850-E33D-EB39-CACDF17F7D60}"/>
              </a:ext>
            </a:extLst>
          </p:cNvPr>
          <p:cNvSpPr/>
          <p:nvPr/>
        </p:nvSpPr>
        <p:spPr bwMode="white">
          <a:xfrm>
            <a:off x="2681904" y="1933961"/>
            <a:ext cx="571428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CE9772-8E6A-D0E1-EABF-B492BA7FE10D}"/>
              </a:ext>
            </a:extLst>
          </p:cNvPr>
          <p:cNvSpPr/>
          <p:nvPr/>
        </p:nvSpPr>
        <p:spPr bwMode="white">
          <a:xfrm>
            <a:off x="8415238" y="1933961"/>
            <a:ext cx="400001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1D0B40-9C3B-1754-47E5-C4010ADD2498}"/>
              </a:ext>
            </a:extLst>
          </p:cNvPr>
          <p:cNvSpPr/>
          <p:nvPr/>
        </p:nvSpPr>
        <p:spPr bwMode="white">
          <a:xfrm>
            <a:off x="3396190" y="2657813"/>
            <a:ext cx="571428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4A4237-D3CA-5A2A-DB15-5F38B3B50405}"/>
              </a:ext>
            </a:extLst>
          </p:cNvPr>
          <p:cNvSpPr/>
          <p:nvPr/>
        </p:nvSpPr>
        <p:spPr bwMode="white">
          <a:xfrm>
            <a:off x="7891428" y="2657813"/>
            <a:ext cx="200000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0D49D-89E9-4B1D-41CD-26979159D175}"/>
              </a:ext>
            </a:extLst>
          </p:cNvPr>
          <p:cNvSpPr/>
          <p:nvPr/>
        </p:nvSpPr>
        <p:spPr bwMode="white">
          <a:xfrm>
            <a:off x="9510476" y="2657813"/>
            <a:ext cx="390476" cy="24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87F7CA-87CF-950D-0043-CCA2BCB62797}"/>
              </a:ext>
            </a:extLst>
          </p:cNvPr>
          <p:cNvSpPr/>
          <p:nvPr/>
        </p:nvSpPr>
        <p:spPr bwMode="white">
          <a:xfrm>
            <a:off x="1681904" y="4105517"/>
            <a:ext cx="409523" cy="25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0720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1B1D99-0A13-FE73-0949-8CA7B56B75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342BE2-1886-A9DB-65D8-1AC90D7DA40D}"/>
              </a:ext>
            </a:extLst>
          </p:cNvPr>
          <p:cNvSpPr/>
          <p:nvPr/>
        </p:nvSpPr>
        <p:spPr bwMode="white">
          <a:xfrm>
            <a:off x="8681904" y="1105460"/>
            <a:ext cx="761904" cy="266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C66731-408D-A988-2ECF-4F516BE1616B}"/>
              </a:ext>
            </a:extLst>
          </p:cNvPr>
          <p:cNvSpPr/>
          <p:nvPr/>
        </p:nvSpPr>
        <p:spPr bwMode="white">
          <a:xfrm>
            <a:off x="8339047" y="1839492"/>
            <a:ext cx="933333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3F7FC-7146-C4F0-2295-A487F417D708}"/>
              </a:ext>
            </a:extLst>
          </p:cNvPr>
          <p:cNvSpPr/>
          <p:nvPr/>
        </p:nvSpPr>
        <p:spPr bwMode="white">
          <a:xfrm>
            <a:off x="5996190" y="2583056"/>
            <a:ext cx="228571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ABBD8F-3B85-C3D6-4422-DBCA0972F706}"/>
              </a:ext>
            </a:extLst>
          </p:cNvPr>
          <p:cNvSpPr/>
          <p:nvPr/>
        </p:nvSpPr>
        <p:spPr bwMode="white">
          <a:xfrm>
            <a:off x="1681904" y="3317088"/>
            <a:ext cx="590476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77C29A6-B86D-1C47-DC84-717A234D9E8C}"/>
              </a:ext>
            </a:extLst>
          </p:cNvPr>
          <p:cNvSpPr/>
          <p:nvPr/>
        </p:nvSpPr>
        <p:spPr bwMode="white">
          <a:xfrm>
            <a:off x="4920000" y="3317088"/>
            <a:ext cx="580952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7745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D0DA4-EB44-48FF-D2BF-1A549680E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7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04AE0-D924-34CE-F6A6-25FF29A9BA68}"/>
              </a:ext>
            </a:extLst>
          </p:cNvPr>
          <p:cNvSpPr/>
          <p:nvPr/>
        </p:nvSpPr>
        <p:spPr bwMode="white">
          <a:xfrm>
            <a:off x="10681904" y="1935521"/>
            <a:ext cx="352380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C412FF-25DF-B1C6-A583-F78508908F2E}"/>
              </a:ext>
            </a:extLst>
          </p:cNvPr>
          <p:cNvSpPr/>
          <p:nvPr/>
        </p:nvSpPr>
        <p:spPr bwMode="white">
          <a:xfrm>
            <a:off x="10729523" y="2717787"/>
            <a:ext cx="304762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A832F60-53B0-5BA3-CAB6-6075A6D03808}"/>
              </a:ext>
            </a:extLst>
          </p:cNvPr>
          <p:cNvSpPr/>
          <p:nvPr/>
        </p:nvSpPr>
        <p:spPr bwMode="white">
          <a:xfrm>
            <a:off x="10729523" y="3452353"/>
            <a:ext cx="304762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074E03-8F81-D7EB-A43F-A940F40D95FC}"/>
              </a:ext>
            </a:extLst>
          </p:cNvPr>
          <p:cNvSpPr/>
          <p:nvPr/>
        </p:nvSpPr>
        <p:spPr bwMode="white">
          <a:xfrm>
            <a:off x="10729523" y="4931025"/>
            <a:ext cx="295238" cy="248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547D512-CD4F-08D0-17D4-E45D8CC334D3}"/>
              </a:ext>
            </a:extLst>
          </p:cNvPr>
          <p:cNvSpPr/>
          <p:nvPr/>
        </p:nvSpPr>
        <p:spPr bwMode="white">
          <a:xfrm>
            <a:off x="10681904" y="5627432"/>
            <a:ext cx="352380" cy="333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77377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6AB87-4E90-1876-9965-7ED496D61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35C15D-DFAC-758D-97EE-9B34B6CC2F9B}"/>
              </a:ext>
            </a:extLst>
          </p:cNvPr>
          <p:cNvSpPr/>
          <p:nvPr/>
        </p:nvSpPr>
        <p:spPr bwMode="white">
          <a:xfrm>
            <a:off x="5910476" y="1869040"/>
            <a:ext cx="380952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168AB6-BC8E-8853-6494-38E0F83CE1FB}"/>
              </a:ext>
            </a:extLst>
          </p:cNvPr>
          <p:cNvSpPr/>
          <p:nvPr/>
        </p:nvSpPr>
        <p:spPr bwMode="white">
          <a:xfrm>
            <a:off x="8881904" y="3348203"/>
            <a:ext cx="380952" cy="334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5669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906909-334C-CBC9-A94A-DE18C2BB8E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9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BF69040-F100-7F7E-543A-8A35211072C5}"/>
              </a:ext>
            </a:extLst>
          </p:cNvPr>
          <p:cNvSpPr/>
          <p:nvPr/>
        </p:nvSpPr>
        <p:spPr bwMode="white">
          <a:xfrm>
            <a:off x="5824761" y="1906011"/>
            <a:ext cx="380952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B2670E-F1D7-9846-89E0-7E58A6683072}"/>
              </a:ext>
            </a:extLst>
          </p:cNvPr>
          <p:cNvSpPr/>
          <p:nvPr/>
        </p:nvSpPr>
        <p:spPr bwMode="white">
          <a:xfrm>
            <a:off x="7986666" y="4117141"/>
            <a:ext cx="380952" cy="333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54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06CD6-F41E-FA38-1737-EA37323A23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956B0D-777F-15F9-0DC1-2F20A3F86AE5}"/>
              </a:ext>
            </a:extLst>
          </p:cNvPr>
          <p:cNvSpPr/>
          <p:nvPr/>
        </p:nvSpPr>
        <p:spPr bwMode="white">
          <a:xfrm>
            <a:off x="2948571" y="1658526"/>
            <a:ext cx="380952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5257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2023-12-27T05:23:56Z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