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E3E3E-ECE9-3D88-AB67-2D291ABD3D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56742"/>
          <a:stretch/>
        </p:blipFill>
        <p:spPr>
          <a:xfrm>
            <a:off x="4128080" y="3068960"/>
            <a:ext cx="3935840" cy="440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296FB-27E4-7A1C-F60B-FA227219E1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432C4A-1D63-DACC-76F4-3A1C84CC4270}"/>
              </a:ext>
            </a:extLst>
          </p:cNvPr>
          <p:cNvSpPr/>
          <p:nvPr/>
        </p:nvSpPr>
        <p:spPr bwMode="white">
          <a:xfrm>
            <a:off x="6129523" y="1755122"/>
            <a:ext cx="371428" cy="29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A79BE09-6029-A7B5-3633-C9C61FA81E3B}"/>
              </a:ext>
            </a:extLst>
          </p:cNvPr>
          <p:cNvSpPr/>
          <p:nvPr/>
        </p:nvSpPr>
        <p:spPr bwMode="white">
          <a:xfrm>
            <a:off x="9367619" y="1793323"/>
            <a:ext cx="333333" cy="23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672193-8916-57A0-65FD-383F42E11F12}"/>
              </a:ext>
            </a:extLst>
          </p:cNvPr>
          <p:cNvSpPr/>
          <p:nvPr/>
        </p:nvSpPr>
        <p:spPr bwMode="white">
          <a:xfrm>
            <a:off x="3834285" y="2404540"/>
            <a:ext cx="371428" cy="23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9B684A-69E6-F593-79ED-D518B4F83924}"/>
              </a:ext>
            </a:extLst>
          </p:cNvPr>
          <p:cNvSpPr/>
          <p:nvPr/>
        </p:nvSpPr>
        <p:spPr bwMode="white">
          <a:xfrm>
            <a:off x="7653333" y="2404540"/>
            <a:ext cx="714285" cy="23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608902-D332-7575-C248-261DE5B7925D}"/>
              </a:ext>
            </a:extLst>
          </p:cNvPr>
          <p:cNvSpPr/>
          <p:nvPr/>
        </p:nvSpPr>
        <p:spPr bwMode="white">
          <a:xfrm>
            <a:off x="4186666" y="3015757"/>
            <a:ext cx="323809" cy="2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071EB3-8213-EADC-B372-0B66035AD00F}"/>
              </a:ext>
            </a:extLst>
          </p:cNvPr>
          <p:cNvSpPr/>
          <p:nvPr/>
        </p:nvSpPr>
        <p:spPr bwMode="white">
          <a:xfrm>
            <a:off x="6310476" y="3025308"/>
            <a:ext cx="333333" cy="238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88D9378-2860-5FDB-F62D-4C6D77C5E7ED}"/>
              </a:ext>
            </a:extLst>
          </p:cNvPr>
          <p:cNvSpPr/>
          <p:nvPr/>
        </p:nvSpPr>
        <p:spPr bwMode="white">
          <a:xfrm>
            <a:off x="8424761" y="3101710"/>
            <a:ext cx="342857" cy="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E3517D-9FA4-BABD-1B93-C2F3CB6B06FA}"/>
              </a:ext>
            </a:extLst>
          </p:cNvPr>
          <p:cNvSpPr/>
          <p:nvPr/>
        </p:nvSpPr>
        <p:spPr bwMode="white">
          <a:xfrm>
            <a:off x="5615238" y="3626975"/>
            <a:ext cx="542857" cy="2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130DCF5-7694-5F97-30BA-195D87EC436F}"/>
              </a:ext>
            </a:extLst>
          </p:cNvPr>
          <p:cNvSpPr/>
          <p:nvPr/>
        </p:nvSpPr>
        <p:spPr bwMode="white">
          <a:xfrm>
            <a:off x="7472380" y="3626975"/>
            <a:ext cx="561904" cy="248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0086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FD7D8-4AD9-7A4E-A82A-B036A633A0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7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F08208-6055-91A4-59B7-33DF5FBB0C1A}"/>
              </a:ext>
            </a:extLst>
          </p:cNvPr>
          <p:cNvSpPr/>
          <p:nvPr/>
        </p:nvSpPr>
        <p:spPr bwMode="white">
          <a:xfrm>
            <a:off x="2434285" y="3942010"/>
            <a:ext cx="971428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D3815-6552-CD84-E449-C08DACE6003D}"/>
              </a:ext>
            </a:extLst>
          </p:cNvPr>
          <p:cNvSpPr/>
          <p:nvPr/>
        </p:nvSpPr>
        <p:spPr bwMode="white">
          <a:xfrm>
            <a:off x="4720000" y="3942010"/>
            <a:ext cx="980952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9E0C0C-EFBD-6E62-A03A-2C5AEDDBA93E}"/>
              </a:ext>
            </a:extLst>
          </p:cNvPr>
          <p:cNvSpPr/>
          <p:nvPr/>
        </p:nvSpPr>
        <p:spPr bwMode="white">
          <a:xfrm>
            <a:off x="7015238" y="3942010"/>
            <a:ext cx="971428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E5B03B-E112-1D39-0C54-7DD6C6F85F85}"/>
              </a:ext>
            </a:extLst>
          </p:cNvPr>
          <p:cNvSpPr/>
          <p:nvPr/>
        </p:nvSpPr>
        <p:spPr bwMode="white">
          <a:xfrm>
            <a:off x="9310476" y="3942010"/>
            <a:ext cx="971428" cy="25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191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CBA588-782E-A203-B79A-AF3B427E5A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14F65-88E4-4EC2-E097-35C17E3F407F}"/>
              </a:ext>
            </a:extLst>
          </p:cNvPr>
          <p:cNvSpPr/>
          <p:nvPr/>
        </p:nvSpPr>
        <p:spPr bwMode="white">
          <a:xfrm>
            <a:off x="1700952" y="3317303"/>
            <a:ext cx="380952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3176A5-D593-D2FA-4F75-1D9E0B385328}"/>
              </a:ext>
            </a:extLst>
          </p:cNvPr>
          <p:cNvSpPr/>
          <p:nvPr/>
        </p:nvSpPr>
        <p:spPr bwMode="white">
          <a:xfrm>
            <a:off x="4091428" y="3307769"/>
            <a:ext cx="361904" cy="2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514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878ED9-9EE7-566F-25B3-E2E46A54C5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8194A3-0EA8-E422-0E58-ACA968C1CCD9}"/>
              </a:ext>
            </a:extLst>
          </p:cNvPr>
          <p:cNvSpPr/>
          <p:nvPr/>
        </p:nvSpPr>
        <p:spPr bwMode="white">
          <a:xfrm>
            <a:off x="3653333" y="1831038"/>
            <a:ext cx="56190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209566-2ED3-9752-340A-0866F0EB2276}"/>
              </a:ext>
            </a:extLst>
          </p:cNvPr>
          <p:cNvSpPr/>
          <p:nvPr/>
        </p:nvSpPr>
        <p:spPr bwMode="white">
          <a:xfrm>
            <a:off x="5005714" y="1831038"/>
            <a:ext cx="56190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F472E8-86AA-F199-0D44-F4E7C6503AD0}"/>
              </a:ext>
            </a:extLst>
          </p:cNvPr>
          <p:cNvSpPr/>
          <p:nvPr/>
        </p:nvSpPr>
        <p:spPr bwMode="white">
          <a:xfrm>
            <a:off x="6367619" y="1831038"/>
            <a:ext cx="56190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247259-ADE7-36E0-7981-2BEFE9360ADB}"/>
              </a:ext>
            </a:extLst>
          </p:cNvPr>
          <p:cNvSpPr/>
          <p:nvPr/>
        </p:nvSpPr>
        <p:spPr bwMode="white">
          <a:xfrm>
            <a:off x="7729523" y="1831038"/>
            <a:ext cx="561903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D574FB9-6600-E238-9992-EB4958EEE357}"/>
              </a:ext>
            </a:extLst>
          </p:cNvPr>
          <p:cNvSpPr/>
          <p:nvPr/>
        </p:nvSpPr>
        <p:spPr bwMode="white">
          <a:xfrm>
            <a:off x="3672380" y="2441909"/>
            <a:ext cx="533333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D1E28F-3DCB-CDB0-1E18-59F7201850D9}"/>
              </a:ext>
            </a:extLst>
          </p:cNvPr>
          <p:cNvSpPr/>
          <p:nvPr/>
        </p:nvSpPr>
        <p:spPr bwMode="white">
          <a:xfrm>
            <a:off x="5005714" y="2441909"/>
            <a:ext cx="56190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412080-9175-C77B-54EF-1733462FF517}"/>
              </a:ext>
            </a:extLst>
          </p:cNvPr>
          <p:cNvSpPr/>
          <p:nvPr/>
        </p:nvSpPr>
        <p:spPr bwMode="white">
          <a:xfrm>
            <a:off x="6367619" y="2441909"/>
            <a:ext cx="56190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CA456D1-D9B8-57EC-B4D8-A144B9398275}"/>
              </a:ext>
            </a:extLst>
          </p:cNvPr>
          <p:cNvSpPr/>
          <p:nvPr/>
        </p:nvSpPr>
        <p:spPr bwMode="white">
          <a:xfrm>
            <a:off x="7729523" y="2441909"/>
            <a:ext cx="561903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92BF30A-FBDE-D732-BDFA-0A7C7611136A}"/>
              </a:ext>
            </a:extLst>
          </p:cNvPr>
          <p:cNvSpPr/>
          <p:nvPr/>
        </p:nvSpPr>
        <p:spPr bwMode="white">
          <a:xfrm>
            <a:off x="3653333" y="3062326"/>
            <a:ext cx="56190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10E297-0473-49F8-5432-59792BFB6F9E}"/>
              </a:ext>
            </a:extLst>
          </p:cNvPr>
          <p:cNvSpPr/>
          <p:nvPr/>
        </p:nvSpPr>
        <p:spPr bwMode="white">
          <a:xfrm>
            <a:off x="5005714" y="3062326"/>
            <a:ext cx="56190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D35F3C0-6817-415D-9A04-FD7AD467FC9D}"/>
              </a:ext>
            </a:extLst>
          </p:cNvPr>
          <p:cNvSpPr/>
          <p:nvPr/>
        </p:nvSpPr>
        <p:spPr bwMode="white">
          <a:xfrm>
            <a:off x="6367619" y="3062326"/>
            <a:ext cx="56190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5C81231-021F-D272-B454-BD50001345EA}"/>
              </a:ext>
            </a:extLst>
          </p:cNvPr>
          <p:cNvSpPr/>
          <p:nvPr/>
        </p:nvSpPr>
        <p:spPr bwMode="white">
          <a:xfrm>
            <a:off x="7729523" y="3062326"/>
            <a:ext cx="552380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4779B46-88CE-11AC-3E36-3BAD9536F706}"/>
              </a:ext>
            </a:extLst>
          </p:cNvPr>
          <p:cNvSpPr/>
          <p:nvPr/>
        </p:nvSpPr>
        <p:spPr bwMode="white">
          <a:xfrm>
            <a:off x="3653333" y="3673197"/>
            <a:ext cx="552380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387B7AF-2DB0-3428-F865-771DBF875259}"/>
              </a:ext>
            </a:extLst>
          </p:cNvPr>
          <p:cNvSpPr/>
          <p:nvPr/>
        </p:nvSpPr>
        <p:spPr bwMode="white">
          <a:xfrm>
            <a:off x="5005714" y="3673197"/>
            <a:ext cx="56190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5CF4DBA-37D6-8B7E-905F-298916EBC59D}"/>
              </a:ext>
            </a:extLst>
          </p:cNvPr>
          <p:cNvSpPr/>
          <p:nvPr/>
        </p:nvSpPr>
        <p:spPr bwMode="white">
          <a:xfrm>
            <a:off x="6367619" y="3673197"/>
            <a:ext cx="561904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DFC8FBB-D082-E214-931E-DC10901AA8DA}"/>
              </a:ext>
            </a:extLst>
          </p:cNvPr>
          <p:cNvSpPr/>
          <p:nvPr/>
        </p:nvSpPr>
        <p:spPr bwMode="white">
          <a:xfrm>
            <a:off x="7729523" y="3673197"/>
            <a:ext cx="552380" cy="238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046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AE1B5C-130C-0897-9516-1E4B3C7601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6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E60009-A1CA-B0FC-9D74-1EC6E3D388BF}"/>
              </a:ext>
            </a:extLst>
          </p:cNvPr>
          <p:cNvSpPr/>
          <p:nvPr/>
        </p:nvSpPr>
        <p:spPr bwMode="white">
          <a:xfrm>
            <a:off x="1272380" y="1879936"/>
            <a:ext cx="4276190" cy="22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085DA4-1723-B0F9-DE5B-DBAE67F0785D}"/>
              </a:ext>
            </a:extLst>
          </p:cNvPr>
          <p:cNvSpPr/>
          <p:nvPr/>
        </p:nvSpPr>
        <p:spPr bwMode="white">
          <a:xfrm>
            <a:off x="1300952" y="2443813"/>
            <a:ext cx="4895238" cy="26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0168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2023-12-27T06:10:27Z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