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9" r:id="rId3"/>
    <p:sldId id="327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14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8E0D58D-318F-4B8D-2EB0-244A8577593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888" b="73149"/>
          <a:stretch/>
        </p:blipFill>
        <p:spPr>
          <a:xfrm>
            <a:off x="3119968" y="1916832"/>
            <a:ext cx="5952064" cy="5847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47475696-6392-E497-2F52-1EDB1C1F6E0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776" t="53302" r="38888" b="26860"/>
          <a:stretch/>
        </p:blipFill>
        <p:spPr>
          <a:xfrm>
            <a:off x="4835860" y="3924329"/>
            <a:ext cx="2520280" cy="4320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F2B2992-6F89-1BF3-1345-D3DECC56859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99992"/>
            <a:ext cx="10800000" cy="33251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B0F5C4D-86A5-E851-EBFB-96F1F27D28AA}"/>
              </a:ext>
            </a:extLst>
          </p:cNvPr>
          <p:cNvSpPr/>
          <p:nvPr/>
        </p:nvSpPr>
        <p:spPr bwMode="white">
          <a:xfrm>
            <a:off x="2720000" y="2405370"/>
            <a:ext cx="552380" cy="238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A35B663-D10D-E8AD-8390-BE6F1CB75D77}"/>
              </a:ext>
            </a:extLst>
          </p:cNvPr>
          <p:cNvSpPr/>
          <p:nvPr/>
        </p:nvSpPr>
        <p:spPr bwMode="white">
          <a:xfrm>
            <a:off x="4072380" y="2405370"/>
            <a:ext cx="561904" cy="238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37BB61B-0DD4-C9A3-5FC7-9D495F7E84BC}"/>
              </a:ext>
            </a:extLst>
          </p:cNvPr>
          <p:cNvSpPr/>
          <p:nvPr/>
        </p:nvSpPr>
        <p:spPr bwMode="white">
          <a:xfrm>
            <a:off x="5434285" y="2405370"/>
            <a:ext cx="561904" cy="238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5C1048C-A181-EF72-3756-45D082FD1193}"/>
              </a:ext>
            </a:extLst>
          </p:cNvPr>
          <p:cNvSpPr/>
          <p:nvPr/>
        </p:nvSpPr>
        <p:spPr bwMode="white">
          <a:xfrm>
            <a:off x="6786666" y="2405370"/>
            <a:ext cx="552381" cy="238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4670813-E02A-0362-D888-615991AAC5D7}"/>
              </a:ext>
            </a:extLst>
          </p:cNvPr>
          <p:cNvSpPr/>
          <p:nvPr/>
        </p:nvSpPr>
        <p:spPr bwMode="white">
          <a:xfrm>
            <a:off x="8148571" y="2405370"/>
            <a:ext cx="561904" cy="238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481812C-06CB-1330-D447-48BDE7B2F326}"/>
              </a:ext>
            </a:extLst>
          </p:cNvPr>
          <p:cNvSpPr/>
          <p:nvPr/>
        </p:nvSpPr>
        <p:spPr bwMode="white">
          <a:xfrm>
            <a:off x="2634285" y="3691611"/>
            <a:ext cx="561904" cy="247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B401943-8276-D00F-B0E7-F1B58BD4831B}"/>
              </a:ext>
            </a:extLst>
          </p:cNvPr>
          <p:cNvSpPr/>
          <p:nvPr/>
        </p:nvSpPr>
        <p:spPr bwMode="white">
          <a:xfrm>
            <a:off x="3986666" y="3691611"/>
            <a:ext cx="561904" cy="247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7A53903-A2E3-CBF7-7ABB-E3163315DFE6}"/>
              </a:ext>
            </a:extLst>
          </p:cNvPr>
          <p:cNvSpPr/>
          <p:nvPr/>
        </p:nvSpPr>
        <p:spPr bwMode="white">
          <a:xfrm>
            <a:off x="5348571" y="3691611"/>
            <a:ext cx="561904" cy="247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F3F5818-8990-3400-3B83-E4CB7E55B665}"/>
              </a:ext>
            </a:extLst>
          </p:cNvPr>
          <p:cNvSpPr/>
          <p:nvPr/>
        </p:nvSpPr>
        <p:spPr bwMode="white">
          <a:xfrm>
            <a:off x="6710476" y="3691611"/>
            <a:ext cx="552380" cy="247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64D7FBA-C6D7-3E9E-DD35-28619532CE91}"/>
              </a:ext>
            </a:extLst>
          </p:cNvPr>
          <p:cNvSpPr/>
          <p:nvPr/>
        </p:nvSpPr>
        <p:spPr bwMode="white">
          <a:xfrm>
            <a:off x="8081904" y="3691611"/>
            <a:ext cx="714285" cy="247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4AA9B275-554A-5A59-3068-2A979A3752D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0298" y="4207687"/>
            <a:ext cx="10800000" cy="26056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A00738DF-1E5D-148D-A412-8CBC268E37C0}"/>
              </a:ext>
            </a:extLst>
          </p:cNvPr>
          <p:cNvSpPr/>
          <p:nvPr/>
        </p:nvSpPr>
        <p:spPr bwMode="white">
          <a:xfrm>
            <a:off x="2709821" y="4971259"/>
            <a:ext cx="561904" cy="238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77203AD7-34FF-39DB-AC47-D6409161B4B7}"/>
              </a:ext>
            </a:extLst>
          </p:cNvPr>
          <p:cNvSpPr/>
          <p:nvPr/>
        </p:nvSpPr>
        <p:spPr bwMode="white">
          <a:xfrm>
            <a:off x="4071726" y="4971259"/>
            <a:ext cx="561904" cy="238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A3D5F317-6C5B-B7A3-9132-49F84C2BBAB1}"/>
              </a:ext>
            </a:extLst>
          </p:cNvPr>
          <p:cNvSpPr/>
          <p:nvPr/>
        </p:nvSpPr>
        <p:spPr bwMode="white">
          <a:xfrm>
            <a:off x="5433631" y="4971259"/>
            <a:ext cx="561904" cy="238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7FFD024F-2EE3-05D7-E42A-9B5285F3D8D1}"/>
              </a:ext>
            </a:extLst>
          </p:cNvPr>
          <p:cNvSpPr/>
          <p:nvPr/>
        </p:nvSpPr>
        <p:spPr bwMode="white">
          <a:xfrm>
            <a:off x="6786012" y="4971259"/>
            <a:ext cx="561904" cy="238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7C031C73-A89F-724D-6C59-E3DB5615A0C2}"/>
              </a:ext>
            </a:extLst>
          </p:cNvPr>
          <p:cNvSpPr/>
          <p:nvPr/>
        </p:nvSpPr>
        <p:spPr bwMode="white">
          <a:xfrm>
            <a:off x="8147917" y="4971259"/>
            <a:ext cx="561903" cy="238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F55F9BEF-D7FE-8BE7-CA1F-52FD65F633F3}"/>
              </a:ext>
            </a:extLst>
          </p:cNvPr>
          <p:cNvSpPr/>
          <p:nvPr/>
        </p:nvSpPr>
        <p:spPr bwMode="white">
          <a:xfrm>
            <a:off x="2709821" y="6259786"/>
            <a:ext cx="561904" cy="238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491BD482-5351-0D34-B25F-21A61F2CEF60}"/>
              </a:ext>
            </a:extLst>
          </p:cNvPr>
          <p:cNvSpPr/>
          <p:nvPr/>
        </p:nvSpPr>
        <p:spPr bwMode="white">
          <a:xfrm>
            <a:off x="4071726" y="6259786"/>
            <a:ext cx="561904" cy="238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8EA37588-E08B-0C9A-F7DC-17395F833604}"/>
              </a:ext>
            </a:extLst>
          </p:cNvPr>
          <p:cNvSpPr/>
          <p:nvPr/>
        </p:nvSpPr>
        <p:spPr bwMode="white">
          <a:xfrm>
            <a:off x="5433631" y="6259786"/>
            <a:ext cx="561904" cy="238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757E3378-71DB-62F2-8FDF-EB3CD46F6F9C}"/>
              </a:ext>
            </a:extLst>
          </p:cNvPr>
          <p:cNvSpPr/>
          <p:nvPr/>
        </p:nvSpPr>
        <p:spPr bwMode="white">
          <a:xfrm>
            <a:off x="6795536" y="6259786"/>
            <a:ext cx="552380" cy="238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0A88A3C3-C87C-F6A8-BBE1-29988D08AB03}"/>
              </a:ext>
            </a:extLst>
          </p:cNvPr>
          <p:cNvSpPr/>
          <p:nvPr/>
        </p:nvSpPr>
        <p:spPr bwMode="white">
          <a:xfrm>
            <a:off x="8147917" y="6259786"/>
            <a:ext cx="561903" cy="2386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2569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1E08EF2-8DD1-7F97-D79C-052B6F53086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762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F783D71-2A9E-E95B-3C49-2092254132CB}"/>
              </a:ext>
            </a:extLst>
          </p:cNvPr>
          <p:cNvSpPr/>
          <p:nvPr/>
        </p:nvSpPr>
        <p:spPr bwMode="white">
          <a:xfrm>
            <a:off x="2815238" y="3505398"/>
            <a:ext cx="552380" cy="2381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2643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B111565-7464-0C6A-7AB7-E6D47E8BE80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445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5793972-7BA5-A055-71A7-9A197C3949B3}"/>
              </a:ext>
            </a:extLst>
          </p:cNvPr>
          <p:cNvSpPr/>
          <p:nvPr/>
        </p:nvSpPr>
        <p:spPr bwMode="white">
          <a:xfrm>
            <a:off x="4158095" y="1850344"/>
            <a:ext cx="561904" cy="238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C1D7CEB-674E-9127-37E1-3E5D3088697D}"/>
              </a:ext>
            </a:extLst>
          </p:cNvPr>
          <p:cNvSpPr/>
          <p:nvPr/>
        </p:nvSpPr>
        <p:spPr bwMode="white">
          <a:xfrm>
            <a:off x="5853333" y="1850344"/>
            <a:ext cx="571428" cy="238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967590A-2187-C319-FE01-384ADB30656E}"/>
              </a:ext>
            </a:extLst>
          </p:cNvPr>
          <p:cNvSpPr/>
          <p:nvPr/>
        </p:nvSpPr>
        <p:spPr bwMode="white">
          <a:xfrm>
            <a:off x="7558095" y="1850344"/>
            <a:ext cx="561904" cy="238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667D5E5-4403-1D94-94B0-C1AAE688A199}"/>
              </a:ext>
            </a:extLst>
          </p:cNvPr>
          <p:cNvSpPr/>
          <p:nvPr/>
        </p:nvSpPr>
        <p:spPr bwMode="white">
          <a:xfrm>
            <a:off x="4329523" y="2499555"/>
            <a:ext cx="561904" cy="238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9013E3A-35D9-59CA-538F-B73BBBC08ED4}"/>
              </a:ext>
            </a:extLst>
          </p:cNvPr>
          <p:cNvSpPr/>
          <p:nvPr/>
        </p:nvSpPr>
        <p:spPr bwMode="white">
          <a:xfrm>
            <a:off x="6024761" y="2499555"/>
            <a:ext cx="561904" cy="238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C9A28D7-93D5-1C95-A001-541C6D600DDE}"/>
              </a:ext>
            </a:extLst>
          </p:cNvPr>
          <p:cNvSpPr/>
          <p:nvPr/>
        </p:nvSpPr>
        <p:spPr bwMode="white">
          <a:xfrm>
            <a:off x="7729523" y="2499555"/>
            <a:ext cx="561903" cy="238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855D8A0-0E37-EC43-E989-532B8E521D28}"/>
              </a:ext>
            </a:extLst>
          </p:cNvPr>
          <p:cNvSpPr/>
          <p:nvPr/>
        </p:nvSpPr>
        <p:spPr bwMode="white">
          <a:xfrm>
            <a:off x="4158095" y="3139219"/>
            <a:ext cx="561904" cy="238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285B88F-AF19-86CD-EDC5-360B39A6C0A3}"/>
              </a:ext>
            </a:extLst>
          </p:cNvPr>
          <p:cNvSpPr/>
          <p:nvPr/>
        </p:nvSpPr>
        <p:spPr bwMode="white">
          <a:xfrm>
            <a:off x="5853333" y="3139219"/>
            <a:ext cx="571428" cy="238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EC20157-3505-FB06-A5C5-6AE53C7F7822}"/>
              </a:ext>
            </a:extLst>
          </p:cNvPr>
          <p:cNvSpPr/>
          <p:nvPr/>
        </p:nvSpPr>
        <p:spPr bwMode="white">
          <a:xfrm>
            <a:off x="7558095" y="3139219"/>
            <a:ext cx="561904" cy="238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4181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3D45DF4-BE3A-1126-C1BB-628B50E227D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778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4003F6F-EC4F-032C-3A2B-672D6E72AB18}"/>
              </a:ext>
            </a:extLst>
          </p:cNvPr>
          <p:cNvSpPr/>
          <p:nvPr/>
        </p:nvSpPr>
        <p:spPr bwMode="white">
          <a:xfrm>
            <a:off x="2158095" y="2041840"/>
            <a:ext cx="476190" cy="210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79F6A28-CB3A-CA84-80F0-A70BFE9DC88F}"/>
              </a:ext>
            </a:extLst>
          </p:cNvPr>
          <p:cNvSpPr/>
          <p:nvPr/>
        </p:nvSpPr>
        <p:spPr bwMode="white">
          <a:xfrm>
            <a:off x="3643809" y="2041840"/>
            <a:ext cx="476190" cy="210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FC86195-5CF4-B1DD-99EA-5BBE81ACA705}"/>
              </a:ext>
            </a:extLst>
          </p:cNvPr>
          <p:cNvSpPr/>
          <p:nvPr/>
        </p:nvSpPr>
        <p:spPr bwMode="white">
          <a:xfrm>
            <a:off x="4643809" y="2041840"/>
            <a:ext cx="485714" cy="210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851587B-6439-3959-F19B-32E9AA248A05}"/>
              </a:ext>
            </a:extLst>
          </p:cNvPr>
          <p:cNvSpPr/>
          <p:nvPr/>
        </p:nvSpPr>
        <p:spPr bwMode="white">
          <a:xfrm>
            <a:off x="7386666" y="2022736"/>
            <a:ext cx="504761" cy="219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6EE2BEF-36EF-53B1-2E12-4D41F3510230}"/>
              </a:ext>
            </a:extLst>
          </p:cNvPr>
          <p:cNvSpPr/>
          <p:nvPr/>
        </p:nvSpPr>
        <p:spPr bwMode="white">
          <a:xfrm>
            <a:off x="8872380" y="2022736"/>
            <a:ext cx="495238" cy="219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17A6A19-2A9C-B3EF-6745-4DA2098B4510}"/>
              </a:ext>
            </a:extLst>
          </p:cNvPr>
          <p:cNvSpPr/>
          <p:nvPr/>
        </p:nvSpPr>
        <p:spPr bwMode="white">
          <a:xfrm>
            <a:off x="9872380" y="2022736"/>
            <a:ext cx="495238" cy="219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AE8ED06-67E5-2593-AD08-92C1F52F75EC}"/>
              </a:ext>
            </a:extLst>
          </p:cNvPr>
          <p:cNvSpPr/>
          <p:nvPr/>
        </p:nvSpPr>
        <p:spPr bwMode="white">
          <a:xfrm>
            <a:off x="4167619" y="2758251"/>
            <a:ext cx="476190" cy="219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12BE8AE-AEEF-9152-F5FD-9554FFFBDC9A}"/>
              </a:ext>
            </a:extLst>
          </p:cNvPr>
          <p:cNvSpPr/>
          <p:nvPr/>
        </p:nvSpPr>
        <p:spPr bwMode="white">
          <a:xfrm>
            <a:off x="9396190" y="2748699"/>
            <a:ext cx="495238" cy="2101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4959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7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62</cp:revision>
  <dcterms:created xsi:type="dcterms:W3CDTF">2015-09-16T06:44:00Z</dcterms:created>
  <dcterms:modified xsi:type="dcterms:W3CDTF">2023-12-27T06:03:18Z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