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1CE24D-C415-A7B3-51E9-79367AF6902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2" b="62072"/>
          <a:stretch/>
        </p:blipFill>
        <p:spPr>
          <a:xfrm>
            <a:off x="4740148" y="3082267"/>
            <a:ext cx="2711704" cy="368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A5EA51-541C-933C-ACBE-E54B1FD590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0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25551F-A253-43DD-922F-3DA4E867B31F}"/>
              </a:ext>
            </a:extLst>
          </p:cNvPr>
          <p:cNvSpPr/>
          <p:nvPr/>
        </p:nvSpPr>
        <p:spPr bwMode="white">
          <a:xfrm>
            <a:off x="3139047" y="2835951"/>
            <a:ext cx="228571" cy="22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8BAEE2-90F5-2054-C8B5-1EE6AEEDCA22}"/>
              </a:ext>
            </a:extLst>
          </p:cNvPr>
          <p:cNvSpPr/>
          <p:nvPr/>
        </p:nvSpPr>
        <p:spPr bwMode="white">
          <a:xfrm>
            <a:off x="8577142" y="2835951"/>
            <a:ext cx="219047" cy="2294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8759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7E02BF-306A-94E9-6BD3-B7D49C9B07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892DBC-C031-D5EB-20DC-45A1E2D809FE}"/>
              </a:ext>
            </a:extLst>
          </p:cNvPr>
          <p:cNvSpPr/>
          <p:nvPr/>
        </p:nvSpPr>
        <p:spPr bwMode="white">
          <a:xfrm>
            <a:off x="9272380" y="2041145"/>
            <a:ext cx="276190" cy="200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68585FE-415C-8E9E-E08D-248AB901192A}"/>
              </a:ext>
            </a:extLst>
          </p:cNvPr>
          <p:cNvSpPr/>
          <p:nvPr/>
        </p:nvSpPr>
        <p:spPr bwMode="white">
          <a:xfrm>
            <a:off x="7758095" y="2308432"/>
            <a:ext cx="228571" cy="22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D5CFB5-22C9-17DD-57F3-6D7D607DEC77}"/>
              </a:ext>
            </a:extLst>
          </p:cNvPr>
          <p:cNvSpPr/>
          <p:nvPr/>
        </p:nvSpPr>
        <p:spPr bwMode="white">
          <a:xfrm>
            <a:off x="5072380" y="2604356"/>
            <a:ext cx="238095" cy="2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A96E2D8-3FA8-5970-A4CC-4EDCA8E37FF1}"/>
              </a:ext>
            </a:extLst>
          </p:cNvPr>
          <p:cNvSpPr/>
          <p:nvPr/>
        </p:nvSpPr>
        <p:spPr bwMode="white">
          <a:xfrm>
            <a:off x="3329523" y="3081653"/>
            <a:ext cx="200000" cy="2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D999D2-3A95-70C8-9F86-09D3D498CD63}"/>
              </a:ext>
            </a:extLst>
          </p:cNvPr>
          <p:cNvSpPr/>
          <p:nvPr/>
        </p:nvSpPr>
        <p:spPr bwMode="white">
          <a:xfrm>
            <a:off x="8281904" y="3043470"/>
            <a:ext cx="209523" cy="219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95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589E33-34C6-B18B-C607-29BA1413858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0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B66EE34-BF0A-CA88-70DA-3DEB4EBE6111}"/>
              </a:ext>
            </a:extLst>
          </p:cNvPr>
          <p:cNvSpPr/>
          <p:nvPr/>
        </p:nvSpPr>
        <p:spPr bwMode="white">
          <a:xfrm>
            <a:off x="6986666" y="1772816"/>
            <a:ext cx="1933333" cy="790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0AFB4A-E98B-88B3-6A2C-3F659BB41710}"/>
              </a:ext>
            </a:extLst>
          </p:cNvPr>
          <p:cNvSpPr/>
          <p:nvPr/>
        </p:nvSpPr>
        <p:spPr bwMode="white">
          <a:xfrm>
            <a:off x="4834285" y="2353746"/>
            <a:ext cx="200000" cy="209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756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EAE035-F40F-DD95-84AA-253DA2CD3E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729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95BD05-CC9A-ED65-7B3B-307EA21EB93E}"/>
              </a:ext>
            </a:extLst>
          </p:cNvPr>
          <p:cNvSpPr/>
          <p:nvPr/>
        </p:nvSpPr>
        <p:spPr bwMode="white">
          <a:xfrm>
            <a:off x="2558095" y="2858421"/>
            <a:ext cx="466666" cy="17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E24B98-09CC-9A1C-394D-BD4B2C131EE1}"/>
              </a:ext>
            </a:extLst>
          </p:cNvPr>
          <p:cNvSpPr/>
          <p:nvPr/>
        </p:nvSpPr>
        <p:spPr bwMode="white">
          <a:xfrm>
            <a:off x="5958095" y="2791729"/>
            <a:ext cx="504761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4C226B9-635E-29E8-FA5A-F5037E46E1A7}"/>
              </a:ext>
            </a:extLst>
          </p:cNvPr>
          <p:cNvSpPr/>
          <p:nvPr/>
        </p:nvSpPr>
        <p:spPr bwMode="white">
          <a:xfrm>
            <a:off x="9396190" y="2858421"/>
            <a:ext cx="466666" cy="17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651C1D-CA38-38E7-952E-01E2FE65DC08}"/>
              </a:ext>
            </a:extLst>
          </p:cNvPr>
          <p:cNvSpPr/>
          <p:nvPr/>
        </p:nvSpPr>
        <p:spPr bwMode="white">
          <a:xfrm>
            <a:off x="2386666" y="4678150"/>
            <a:ext cx="466666" cy="171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7F0881A-20E4-DB49-1D16-90D5C8139D60}"/>
              </a:ext>
            </a:extLst>
          </p:cNvPr>
          <p:cNvSpPr/>
          <p:nvPr/>
        </p:nvSpPr>
        <p:spPr bwMode="white">
          <a:xfrm>
            <a:off x="5615238" y="4611459"/>
            <a:ext cx="504761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7034699-52C4-DE33-A5A5-AB9DCC915E31}"/>
              </a:ext>
            </a:extLst>
          </p:cNvPr>
          <p:cNvSpPr/>
          <p:nvPr/>
        </p:nvSpPr>
        <p:spPr bwMode="white">
          <a:xfrm>
            <a:off x="9900952" y="4611459"/>
            <a:ext cx="504761" cy="238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3961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2DE777-77B3-8EB2-7F30-6ABAC9385F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6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B40E6C-0C6D-3B00-0F81-1986198209AC}"/>
              </a:ext>
            </a:extLst>
          </p:cNvPr>
          <p:cNvSpPr/>
          <p:nvPr/>
        </p:nvSpPr>
        <p:spPr bwMode="white">
          <a:xfrm>
            <a:off x="3072380" y="1115110"/>
            <a:ext cx="371428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0B7382-B726-80DE-6AE6-EFA4152A9AF7}"/>
              </a:ext>
            </a:extLst>
          </p:cNvPr>
          <p:cNvSpPr/>
          <p:nvPr/>
        </p:nvSpPr>
        <p:spPr bwMode="white">
          <a:xfrm>
            <a:off x="7548571" y="1115110"/>
            <a:ext cx="400000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EB645D-02A7-B172-EDC1-1ABD3088AA57}"/>
              </a:ext>
            </a:extLst>
          </p:cNvPr>
          <p:cNvSpPr/>
          <p:nvPr/>
        </p:nvSpPr>
        <p:spPr bwMode="white">
          <a:xfrm>
            <a:off x="9929523" y="1115110"/>
            <a:ext cx="219047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87E414-72C1-2A9A-E339-72B0F4AD468B}"/>
              </a:ext>
            </a:extLst>
          </p:cNvPr>
          <p:cNvSpPr/>
          <p:nvPr/>
        </p:nvSpPr>
        <p:spPr bwMode="white">
          <a:xfrm>
            <a:off x="3224761" y="1792501"/>
            <a:ext cx="219047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2CF890-834D-7E2E-7071-7E966AFD4523}"/>
              </a:ext>
            </a:extLst>
          </p:cNvPr>
          <p:cNvSpPr/>
          <p:nvPr/>
        </p:nvSpPr>
        <p:spPr bwMode="white">
          <a:xfrm>
            <a:off x="7891428" y="1792501"/>
            <a:ext cx="219047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D425BFB-194A-A07B-3B89-89A1492A7207}"/>
              </a:ext>
            </a:extLst>
          </p:cNvPr>
          <p:cNvSpPr/>
          <p:nvPr/>
        </p:nvSpPr>
        <p:spPr bwMode="white">
          <a:xfrm>
            <a:off x="9424761" y="1792501"/>
            <a:ext cx="390476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121B0BB-1BF5-F6A0-367C-DA4D1BF0BF36}"/>
              </a:ext>
            </a:extLst>
          </p:cNvPr>
          <p:cNvSpPr/>
          <p:nvPr/>
        </p:nvSpPr>
        <p:spPr bwMode="white">
          <a:xfrm>
            <a:off x="3053333" y="2412648"/>
            <a:ext cx="390476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DDCA13D-EB20-ADFF-A114-C349F51152BB}"/>
              </a:ext>
            </a:extLst>
          </p:cNvPr>
          <p:cNvSpPr/>
          <p:nvPr/>
        </p:nvSpPr>
        <p:spPr bwMode="white">
          <a:xfrm>
            <a:off x="8148571" y="2412648"/>
            <a:ext cx="390476" cy="23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0390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E506F7-9673-4F0E-8085-AC608E35B7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6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FDE220-5B7E-7AC7-C3C7-022F8BE26674}"/>
              </a:ext>
            </a:extLst>
          </p:cNvPr>
          <p:cNvSpPr/>
          <p:nvPr/>
        </p:nvSpPr>
        <p:spPr bwMode="white">
          <a:xfrm>
            <a:off x="1272380" y="2415141"/>
            <a:ext cx="2438095" cy="26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A6D3A9-2F8F-D4E2-B5DE-EF1B3709A99A}"/>
              </a:ext>
            </a:extLst>
          </p:cNvPr>
          <p:cNvSpPr/>
          <p:nvPr/>
        </p:nvSpPr>
        <p:spPr bwMode="white">
          <a:xfrm>
            <a:off x="3986666" y="2415141"/>
            <a:ext cx="2171428" cy="267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5139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9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2023-12-27T05:39:01Z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