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A040E0-BFFF-8A1C-8879-868DA5CF1D2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23" b="56071"/>
          <a:stretch/>
        </p:blipFill>
        <p:spPr>
          <a:xfrm>
            <a:off x="3840048" y="2988224"/>
            <a:ext cx="4511904" cy="440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536D64-25E3-D9FB-DF15-F84D88169E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90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65E9C9-182A-1814-AD58-39943C50E0C6}"/>
              </a:ext>
            </a:extLst>
          </p:cNvPr>
          <p:cNvSpPr/>
          <p:nvPr/>
        </p:nvSpPr>
        <p:spPr bwMode="white">
          <a:xfrm>
            <a:off x="3481904" y="1830598"/>
            <a:ext cx="219047" cy="238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0CF811-96AF-CA58-A030-8ECB54872348}"/>
              </a:ext>
            </a:extLst>
          </p:cNvPr>
          <p:cNvSpPr/>
          <p:nvPr/>
        </p:nvSpPr>
        <p:spPr bwMode="white">
          <a:xfrm>
            <a:off x="5510476" y="1830598"/>
            <a:ext cx="219047" cy="238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7FD8A2-C976-EE6D-B53D-C139C6329A55}"/>
              </a:ext>
            </a:extLst>
          </p:cNvPr>
          <p:cNvSpPr/>
          <p:nvPr/>
        </p:nvSpPr>
        <p:spPr bwMode="white">
          <a:xfrm>
            <a:off x="7729523" y="1830598"/>
            <a:ext cx="219047" cy="238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15DA4B3-6BBE-33B0-79F3-08F67738552E}"/>
              </a:ext>
            </a:extLst>
          </p:cNvPr>
          <p:cNvSpPr/>
          <p:nvPr/>
        </p:nvSpPr>
        <p:spPr bwMode="white">
          <a:xfrm>
            <a:off x="4234285" y="2479317"/>
            <a:ext cx="333333" cy="238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4CBC7CC-A152-36BD-ED1C-4B54481EB6E9}"/>
              </a:ext>
            </a:extLst>
          </p:cNvPr>
          <p:cNvSpPr/>
          <p:nvPr/>
        </p:nvSpPr>
        <p:spPr bwMode="white">
          <a:xfrm>
            <a:off x="7958095" y="2479317"/>
            <a:ext cx="333333" cy="238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A54AE91-FD1C-9D17-FDC9-C1E2A28A7DC0}"/>
              </a:ext>
            </a:extLst>
          </p:cNvPr>
          <p:cNvSpPr/>
          <p:nvPr/>
        </p:nvSpPr>
        <p:spPr bwMode="white">
          <a:xfrm>
            <a:off x="10196190" y="2479317"/>
            <a:ext cx="333333" cy="248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02035A5-E122-AEE0-5197-9FDBA8E6CA65}"/>
              </a:ext>
            </a:extLst>
          </p:cNvPr>
          <p:cNvSpPr/>
          <p:nvPr/>
        </p:nvSpPr>
        <p:spPr bwMode="white">
          <a:xfrm>
            <a:off x="4100952" y="3128035"/>
            <a:ext cx="333333" cy="238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7BFE1C8-2DB5-A504-2943-0C131B28ACD5}"/>
              </a:ext>
            </a:extLst>
          </p:cNvPr>
          <p:cNvSpPr/>
          <p:nvPr/>
        </p:nvSpPr>
        <p:spPr bwMode="white">
          <a:xfrm>
            <a:off x="6215238" y="3089876"/>
            <a:ext cx="361904" cy="295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C2D68B6-6E5E-D093-1607-A3F3C771C025}"/>
              </a:ext>
            </a:extLst>
          </p:cNvPr>
          <p:cNvSpPr/>
          <p:nvPr/>
        </p:nvSpPr>
        <p:spPr bwMode="white">
          <a:xfrm>
            <a:off x="9786666" y="3204355"/>
            <a:ext cx="333333" cy="66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30ACB6F-7031-7FC8-D1D1-56FD17F7130C}"/>
              </a:ext>
            </a:extLst>
          </p:cNvPr>
          <p:cNvSpPr/>
          <p:nvPr/>
        </p:nvSpPr>
        <p:spPr bwMode="white">
          <a:xfrm>
            <a:off x="7472380" y="3767214"/>
            <a:ext cx="552381" cy="238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A51F89F-3DA1-2471-3EA6-D31937211803}"/>
              </a:ext>
            </a:extLst>
          </p:cNvPr>
          <p:cNvSpPr/>
          <p:nvPr/>
        </p:nvSpPr>
        <p:spPr bwMode="white">
          <a:xfrm>
            <a:off x="5300952" y="4415933"/>
            <a:ext cx="323809" cy="248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FCE7C38-FBCE-C98B-4474-71C054F7D96C}"/>
              </a:ext>
            </a:extLst>
          </p:cNvPr>
          <p:cNvSpPr/>
          <p:nvPr/>
        </p:nvSpPr>
        <p:spPr bwMode="white">
          <a:xfrm>
            <a:off x="7320000" y="4387313"/>
            <a:ext cx="352380" cy="295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53514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D77C93-5D9F-7853-E277-9C6E9F8A91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29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02A93C-A4AA-85AC-F5BB-18F324244A31}"/>
              </a:ext>
            </a:extLst>
          </p:cNvPr>
          <p:cNvSpPr/>
          <p:nvPr/>
        </p:nvSpPr>
        <p:spPr bwMode="white">
          <a:xfrm>
            <a:off x="1415238" y="1982116"/>
            <a:ext cx="552380" cy="23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D9C655-7803-C8D3-D26D-7ACF21FE8BE1}"/>
              </a:ext>
            </a:extLst>
          </p:cNvPr>
          <p:cNvSpPr/>
          <p:nvPr/>
        </p:nvSpPr>
        <p:spPr bwMode="white">
          <a:xfrm>
            <a:off x="3005714" y="1982116"/>
            <a:ext cx="561904" cy="23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A11917-9801-A9BB-F7CE-3CA822168A62}"/>
              </a:ext>
            </a:extLst>
          </p:cNvPr>
          <p:cNvSpPr/>
          <p:nvPr/>
        </p:nvSpPr>
        <p:spPr bwMode="white">
          <a:xfrm>
            <a:off x="4481904" y="1982116"/>
            <a:ext cx="561904" cy="23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39CB86-BD03-3A90-A5C7-D626A9CB9BBD}"/>
              </a:ext>
            </a:extLst>
          </p:cNvPr>
          <p:cNvSpPr/>
          <p:nvPr/>
        </p:nvSpPr>
        <p:spPr bwMode="white">
          <a:xfrm>
            <a:off x="6072380" y="1982116"/>
            <a:ext cx="552380" cy="23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FA728A3-C228-A03D-AD27-CE7506817181}"/>
              </a:ext>
            </a:extLst>
          </p:cNvPr>
          <p:cNvSpPr/>
          <p:nvPr/>
        </p:nvSpPr>
        <p:spPr bwMode="white">
          <a:xfrm>
            <a:off x="7548571" y="1982116"/>
            <a:ext cx="561904" cy="23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8807A84-515B-0401-E244-CA03807ED63F}"/>
              </a:ext>
            </a:extLst>
          </p:cNvPr>
          <p:cNvSpPr/>
          <p:nvPr/>
        </p:nvSpPr>
        <p:spPr bwMode="white">
          <a:xfrm>
            <a:off x="9072380" y="1982116"/>
            <a:ext cx="714285" cy="238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9816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588C43-64E7-6982-DB14-35B36F0F5D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9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D83955-ABBF-9F07-BECE-8BCCB4A41828}"/>
              </a:ext>
            </a:extLst>
          </p:cNvPr>
          <p:cNvSpPr/>
          <p:nvPr/>
        </p:nvSpPr>
        <p:spPr bwMode="white">
          <a:xfrm>
            <a:off x="2177142" y="2747939"/>
            <a:ext cx="552380" cy="238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99E7CF-D879-BEF2-BCDC-59E5FEA32086}"/>
              </a:ext>
            </a:extLst>
          </p:cNvPr>
          <p:cNvSpPr/>
          <p:nvPr/>
        </p:nvSpPr>
        <p:spPr bwMode="white">
          <a:xfrm>
            <a:off x="3205714" y="2747939"/>
            <a:ext cx="400000" cy="238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B268CB-2C68-5C03-85EA-3D957DB44FD8}"/>
              </a:ext>
            </a:extLst>
          </p:cNvPr>
          <p:cNvSpPr/>
          <p:nvPr/>
        </p:nvSpPr>
        <p:spPr bwMode="white">
          <a:xfrm>
            <a:off x="4243809" y="2747939"/>
            <a:ext cx="219047" cy="238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DF8323-8B9B-440D-0594-2D14F85FB549}"/>
              </a:ext>
            </a:extLst>
          </p:cNvPr>
          <p:cNvSpPr/>
          <p:nvPr/>
        </p:nvSpPr>
        <p:spPr bwMode="white">
          <a:xfrm>
            <a:off x="6605714" y="2747939"/>
            <a:ext cx="561904" cy="238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76D4854-D1DF-8861-4FC5-6EE4DAF6A9A1}"/>
              </a:ext>
            </a:extLst>
          </p:cNvPr>
          <p:cNvSpPr/>
          <p:nvPr/>
        </p:nvSpPr>
        <p:spPr bwMode="white">
          <a:xfrm>
            <a:off x="7643809" y="2747939"/>
            <a:ext cx="390476" cy="238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A73CC6E-1927-3383-D46E-615AEBCE10DB}"/>
              </a:ext>
            </a:extLst>
          </p:cNvPr>
          <p:cNvSpPr/>
          <p:nvPr/>
        </p:nvSpPr>
        <p:spPr bwMode="white">
          <a:xfrm>
            <a:off x="2177142" y="3540428"/>
            <a:ext cx="552380" cy="238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D175950-AA83-89D5-3FDF-5BE4901DEA4C}"/>
              </a:ext>
            </a:extLst>
          </p:cNvPr>
          <p:cNvSpPr/>
          <p:nvPr/>
        </p:nvSpPr>
        <p:spPr bwMode="white">
          <a:xfrm>
            <a:off x="3291428" y="3549976"/>
            <a:ext cx="219047" cy="229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5195A81-8C19-368B-2FF1-96A64B4D6C46}"/>
              </a:ext>
            </a:extLst>
          </p:cNvPr>
          <p:cNvSpPr/>
          <p:nvPr/>
        </p:nvSpPr>
        <p:spPr bwMode="white">
          <a:xfrm>
            <a:off x="6605714" y="3540428"/>
            <a:ext cx="561904" cy="238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5968BE7-1512-FCFE-1453-44DC3DBE5DD8}"/>
              </a:ext>
            </a:extLst>
          </p:cNvPr>
          <p:cNvSpPr/>
          <p:nvPr/>
        </p:nvSpPr>
        <p:spPr bwMode="white">
          <a:xfrm>
            <a:off x="7643809" y="3540428"/>
            <a:ext cx="390476" cy="238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D0D80B4-5F2F-97B2-BCF6-DC3AFC6A178F}"/>
              </a:ext>
            </a:extLst>
          </p:cNvPr>
          <p:cNvSpPr/>
          <p:nvPr/>
        </p:nvSpPr>
        <p:spPr bwMode="white">
          <a:xfrm>
            <a:off x="8681904" y="3540428"/>
            <a:ext cx="219047" cy="238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8198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0B65A3-89E1-9076-FFFB-3BDEC81B7C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51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F6D0E7-B1CD-1644-8895-D6B910597CD9}"/>
              </a:ext>
            </a:extLst>
          </p:cNvPr>
          <p:cNvSpPr/>
          <p:nvPr/>
        </p:nvSpPr>
        <p:spPr bwMode="white">
          <a:xfrm>
            <a:off x="2462857" y="3363147"/>
            <a:ext cx="980952" cy="19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29F942-8219-90BA-264A-67244E753FBC}"/>
              </a:ext>
            </a:extLst>
          </p:cNvPr>
          <p:cNvSpPr/>
          <p:nvPr/>
        </p:nvSpPr>
        <p:spPr bwMode="white">
          <a:xfrm>
            <a:off x="3691428" y="3363147"/>
            <a:ext cx="733333" cy="200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FE21833-DAAB-DA52-3FD9-D4BB373ED038}"/>
              </a:ext>
            </a:extLst>
          </p:cNvPr>
          <p:cNvSpPr/>
          <p:nvPr/>
        </p:nvSpPr>
        <p:spPr bwMode="white">
          <a:xfrm>
            <a:off x="4900952" y="3353620"/>
            <a:ext cx="514285" cy="209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A7E9F7-5801-B167-2629-1298E2DC5FC9}"/>
              </a:ext>
            </a:extLst>
          </p:cNvPr>
          <p:cNvSpPr/>
          <p:nvPr/>
        </p:nvSpPr>
        <p:spPr bwMode="white">
          <a:xfrm>
            <a:off x="7662857" y="3363147"/>
            <a:ext cx="742857" cy="190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D325593-95F4-2A27-9CB4-920B5D4D4173}"/>
              </a:ext>
            </a:extLst>
          </p:cNvPr>
          <p:cNvSpPr/>
          <p:nvPr/>
        </p:nvSpPr>
        <p:spPr bwMode="white">
          <a:xfrm>
            <a:off x="10139047" y="3353620"/>
            <a:ext cx="1219047" cy="209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528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2A2813-2A6C-90A8-B509-7FECE81214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1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71FE02-A853-E826-18B9-BF51CF32FA57}"/>
              </a:ext>
            </a:extLst>
          </p:cNvPr>
          <p:cNvSpPr/>
          <p:nvPr/>
        </p:nvSpPr>
        <p:spPr bwMode="white">
          <a:xfrm>
            <a:off x="1377142" y="1821347"/>
            <a:ext cx="3657142" cy="229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0842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2023-12-27T06:05:15Z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