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2" r:id="rId3"/>
    <p:sldId id="341" r:id="rId4"/>
    <p:sldId id="340" r:id="rId5"/>
    <p:sldId id="339" r:id="rId6"/>
    <p:sldId id="338" r:id="rId7"/>
    <p:sldId id="337" r:id="rId8"/>
    <p:sldId id="336" r:id="rId9"/>
    <p:sldId id="335" r:id="rId10"/>
    <p:sldId id="334" r:id="rId11"/>
    <p:sldId id="333" r:id="rId12"/>
    <p:sldId id="332" r:id="rId13"/>
    <p:sldId id="331" r:id="rId14"/>
    <p:sldId id="330" r:id="rId15"/>
    <p:sldId id="329" r:id="rId16"/>
    <p:sldId id="328" r:id="rId17"/>
    <p:sldId id="326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88" autoAdjust="0"/>
    <p:restoredTop sz="96233" autoAdjust="0"/>
  </p:normalViewPr>
  <p:slideViewPr>
    <p:cSldViewPr showGuides="1">
      <p:cViewPr varScale="1">
        <p:scale>
          <a:sx n="93" d="100"/>
          <a:sy n="93" d="100"/>
        </p:scale>
        <p:origin x="96" y="2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C13B0E-6309-E182-A1A6-A51984BC60F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223"/>
          <a:stretch/>
        </p:blipFill>
        <p:spPr>
          <a:xfrm>
            <a:off x="3732036" y="2996952"/>
            <a:ext cx="4727928" cy="625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3AECDD-9347-87C9-BC59-A34F8857C2E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91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B2602E-3EB3-5DBE-4865-352AD5D556C9}"/>
              </a:ext>
            </a:extLst>
          </p:cNvPr>
          <p:cNvSpPr/>
          <p:nvPr/>
        </p:nvSpPr>
        <p:spPr bwMode="white">
          <a:xfrm>
            <a:off x="2586666" y="3700873"/>
            <a:ext cx="228571" cy="248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7A12FA-C5A7-CBA6-9CA6-BB9FADCA3299}"/>
              </a:ext>
            </a:extLst>
          </p:cNvPr>
          <p:cNvSpPr/>
          <p:nvPr/>
        </p:nvSpPr>
        <p:spPr bwMode="white">
          <a:xfrm>
            <a:off x="3491428" y="3700873"/>
            <a:ext cx="219047" cy="248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E3CFB64-776D-ED8E-8EFD-C0E5AB77E38D}"/>
              </a:ext>
            </a:extLst>
          </p:cNvPr>
          <p:cNvSpPr/>
          <p:nvPr/>
        </p:nvSpPr>
        <p:spPr bwMode="white">
          <a:xfrm>
            <a:off x="5481904" y="3700873"/>
            <a:ext cx="200000" cy="248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68B26A3-7141-2EFC-E7EE-AE31487E5282}"/>
              </a:ext>
            </a:extLst>
          </p:cNvPr>
          <p:cNvSpPr/>
          <p:nvPr/>
        </p:nvSpPr>
        <p:spPr bwMode="white">
          <a:xfrm>
            <a:off x="1796190" y="4559610"/>
            <a:ext cx="390476" cy="257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2C1DF95-4E01-7199-3766-C95CF4B844C4}"/>
              </a:ext>
            </a:extLst>
          </p:cNvPr>
          <p:cNvSpPr/>
          <p:nvPr/>
        </p:nvSpPr>
        <p:spPr bwMode="white">
          <a:xfrm>
            <a:off x="2767619" y="4559610"/>
            <a:ext cx="228571" cy="257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AD48FB3-9770-D6EC-A3EB-1A61FCE3E3DA}"/>
              </a:ext>
            </a:extLst>
          </p:cNvPr>
          <p:cNvSpPr/>
          <p:nvPr/>
        </p:nvSpPr>
        <p:spPr bwMode="white">
          <a:xfrm>
            <a:off x="3662857" y="4559610"/>
            <a:ext cx="228571" cy="257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CE2207B-680D-07A0-0D74-3DC6B598ACAD}"/>
              </a:ext>
            </a:extLst>
          </p:cNvPr>
          <p:cNvSpPr/>
          <p:nvPr/>
        </p:nvSpPr>
        <p:spPr bwMode="white">
          <a:xfrm>
            <a:off x="5662857" y="4569151"/>
            <a:ext cx="200000" cy="238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70091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4CCA62-5C6F-65C8-1BDE-012E142BCAC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04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7B4D56-E2AE-00C2-2E84-B4D53FFC73F1}"/>
              </a:ext>
            </a:extLst>
          </p:cNvPr>
          <p:cNvSpPr/>
          <p:nvPr/>
        </p:nvSpPr>
        <p:spPr bwMode="white">
          <a:xfrm>
            <a:off x="1234285" y="2461763"/>
            <a:ext cx="390476" cy="248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D154AEB-6E74-87AA-D8FF-E1C95F9C14A5}"/>
              </a:ext>
            </a:extLst>
          </p:cNvPr>
          <p:cNvSpPr/>
          <p:nvPr/>
        </p:nvSpPr>
        <p:spPr bwMode="white">
          <a:xfrm>
            <a:off x="2224761" y="2461763"/>
            <a:ext cx="219047" cy="248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D1C218C-6BE4-B534-B554-541C2A89FBA5}"/>
              </a:ext>
            </a:extLst>
          </p:cNvPr>
          <p:cNvSpPr/>
          <p:nvPr/>
        </p:nvSpPr>
        <p:spPr bwMode="white">
          <a:xfrm>
            <a:off x="3120000" y="2461763"/>
            <a:ext cx="228571" cy="248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01AC4CB-71D5-C627-98BC-A97F6DB4C871}"/>
              </a:ext>
            </a:extLst>
          </p:cNvPr>
          <p:cNvSpPr/>
          <p:nvPr/>
        </p:nvSpPr>
        <p:spPr bwMode="white">
          <a:xfrm>
            <a:off x="5110476" y="2461763"/>
            <a:ext cx="200000" cy="248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FBF287F-2E80-9B6B-EAC5-9827E1C17827}"/>
              </a:ext>
            </a:extLst>
          </p:cNvPr>
          <p:cNvSpPr/>
          <p:nvPr/>
        </p:nvSpPr>
        <p:spPr bwMode="white">
          <a:xfrm>
            <a:off x="1234285" y="3321242"/>
            <a:ext cx="390476" cy="248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C676CA6-6658-E83D-9461-159198FBD487}"/>
              </a:ext>
            </a:extLst>
          </p:cNvPr>
          <p:cNvSpPr/>
          <p:nvPr/>
        </p:nvSpPr>
        <p:spPr bwMode="white">
          <a:xfrm>
            <a:off x="2224761" y="3330791"/>
            <a:ext cx="228571" cy="238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F08B23D-7897-6805-DDEC-6CC341F42F8D}"/>
              </a:ext>
            </a:extLst>
          </p:cNvPr>
          <p:cNvSpPr/>
          <p:nvPr/>
        </p:nvSpPr>
        <p:spPr bwMode="white">
          <a:xfrm>
            <a:off x="3120000" y="3330791"/>
            <a:ext cx="219047" cy="248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CF40924-BFBB-2515-4686-06C5506ECA70}"/>
              </a:ext>
            </a:extLst>
          </p:cNvPr>
          <p:cNvSpPr/>
          <p:nvPr/>
        </p:nvSpPr>
        <p:spPr bwMode="white">
          <a:xfrm>
            <a:off x="5120000" y="3321242"/>
            <a:ext cx="190476" cy="248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3085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861EA7-9C44-0723-CE94-C36CD9140E9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21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4154F9-3661-E5D0-F080-11F09AA784CA}"/>
              </a:ext>
            </a:extLst>
          </p:cNvPr>
          <p:cNvSpPr/>
          <p:nvPr/>
        </p:nvSpPr>
        <p:spPr bwMode="white">
          <a:xfrm>
            <a:off x="1681904" y="2915511"/>
            <a:ext cx="3371428" cy="285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23286C4-8EF0-8A86-74AF-D5E7BE5ECB61}"/>
              </a:ext>
            </a:extLst>
          </p:cNvPr>
          <p:cNvSpPr/>
          <p:nvPr/>
        </p:nvSpPr>
        <p:spPr bwMode="white">
          <a:xfrm>
            <a:off x="1691428" y="3544294"/>
            <a:ext cx="5476190" cy="1108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0597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51B1A8-E0D9-0058-90AA-F039E1BF23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292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5AEEF8-3BB9-B3CC-65AA-0B6D533041E1}"/>
              </a:ext>
            </a:extLst>
          </p:cNvPr>
          <p:cNvSpPr/>
          <p:nvPr/>
        </p:nvSpPr>
        <p:spPr bwMode="white">
          <a:xfrm>
            <a:off x="1139047" y="2400987"/>
            <a:ext cx="3380952" cy="295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BD9642-B9E3-E59C-E904-00C1A289533D}"/>
              </a:ext>
            </a:extLst>
          </p:cNvPr>
          <p:cNvSpPr/>
          <p:nvPr/>
        </p:nvSpPr>
        <p:spPr bwMode="white">
          <a:xfrm>
            <a:off x="4815238" y="2400987"/>
            <a:ext cx="1780952" cy="285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58E2B2C-C6D9-A115-8084-A345406B4A62}"/>
              </a:ext>
            </a:extLst>
          </p:cNvPr>
          <p:cNvSpPr/>
          <p:nvPr/>
        </p:nvSpPr>
        <p:spPr bwMode="white">
          <a:xfrm>
            <a:off x="1158095" y="3020216"/>
            <a:ext cx="2561904" cy="295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2565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10AE20-05B9-F16E-1146-D50C5E2285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5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9C15E9-771D-932D-7B36-B9DE1AF915EC}"/>
              </a:ext>
            </a:extLst>
          </p:cNvPr>
          <p:cNvSpPr/>
          <p:nvPr/>
        </p:nvSpPr>
        <p:spPr bwMode="white">
          <a:xfrm>
            <a:off x="1129523" y="2404147"/>
            <a:ext cx="3380952" cy="286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F636D7E-73EE-637D-52BA-176C6A15046B}"/>
              </a:ext>
            </a:extLst>
          </p:cNvPr>
          <p:cNvSpPr/>
          <p:nvPr/>
        </p:nvSpPr>
        <p:spPr bwMode="white">
          <a:xfrm>
            <a:off x="1148571" y="3034291"/>
            <a:ext cx="3523809" cy="305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2610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035193-ECC7-95F1-D17F-497A3A2DB3F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5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9595F6F-B415-4BFD-C63D-33C59EC6E9FB}"/>
              </a:ext>
            </a:extLst>
          </p:cNvPr>
          <p:cNvSpPr/>
          <p:nvPr/>
        </p:nvSpPr>
        <p:spPr bwMode="white">
          <a:xfrm>
            <a:off x="1139047" y="1688073"/>
            <a:ext cx="3380952" cy="295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8CF3E3-85F9-9B4B-E311-08F474621234}"/>
              </a:ext>
            </a:extLst>
          </p:cNvPr>
          <p:cNvSpPr/>
          <p:nvPr/>
        </p:nvSpPr>
        <p:spPr bwMode="white">
          <a:xfrm>
            <a:off x="1158095" y="2337313"/>
            <a:ext cx="6876191" cy="305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5278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6C74BE-2117-AE0B-3882-448E42AFA36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33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B48A6011-FAF6-0113-C480-2FB5107414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965366"/>
            <a:ext cx="10800000" cy="1749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4E3C91B-E09B-7586-64FC-59BCCCF6FC08}"/>
              </a:ext>
            </a:extLst>
          </p:cNvPr>
          <p:cNvSpPr/>
          <p:nvPr/>
        </p:nvSpPr>
        <p:spPr bwMode="white">
          <a:xfrm>
            <a:off x="1675646" y="4711227"/>
            <a:ext cx="3380952" cy="277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A4E11E2-97FD-2734-2BA1-809C08E76C47}"/>
              </a:ext>
            </a:extLst>
          </p:cNvPr>
          <p:cNvSpPr/>
          <p:nvPr/>
        </p:nvSpPr>
        <p:spPr bwMode="white">
          <a:xfrm>
            <a:off x="5351836" y="4711227"/>
            <a:ext cx="1780952" cy="277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DAB9259-92CD-1637-89E6-7DD0D09DC828}"/>
              </a:ext>
            </a:extLst>
          </p:cNvPr>
          <p:cNvSpPr/>
          <p:nvPr/>
        </p:nvSpPr>
        <p:spPr bwMode="white">
          <a:xfrm>
            <a:off x="1694694" y="5342340"/>
            <a:ext cx="4171428" cy="296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08588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05B21B-D075-D8F6-7287-81EEFD5AB9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16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9EF994-8EEE-7EB3-F65E-628F445CF3A6}"/>
              </a:ext>
            </a:extLst>
          </p:cNvPr>
          <p:cNvSpPr/>
          <p:nvPr/>
        </p:nvSpPr>
        <p:spPr bwMode="white">
          <a:xfrm>
            <a:off x="1196190" y="1735095"/>
            <a:ext cx="3380952" cy="276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5ECB1AC-BC2D-A2D0-AB35-5842E14BFFDB}"/>
              </a:ext>
            </a:extLst>
          </p:cNvPr>
          <p:cNvSpPr/>
          <p:nvPr/>
        </p:nvSpPr>
        <p:spPr bwMode="white">
          <a:xfrm>
            <a:off x="1205714" y="2383727"/>
            <a:ext cx="1771428" cy="267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C60C61C-090E-AA31-2F4A-3CB42224E767}"/>
              </a:ext>
            </a:extLst>
          </p:cNvPr>
          <p:cNvSpPr/>
          <p:nvPr/>
        </p:nvSpPr>
        <p:spPr bwMode="white">
          <a:xfrm>
            <a:off x="3281904" y="2393265"/>
            <a:ext cx="685714" cy="238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B9BC277-C96B-AF88-17E4-A1266288F717}"/>
              </a:ext>
            </a:extLst>
          </p:cNvPr>
          <p:cNvSpPr/>
          <p:nvPr/>
        </p:nvSpPr>
        <p:spPr bwMode="white">
          <a:xfrm>
            <a:off x="4262857" y="2364649"/>
            <a:ext cx="5428571" cy="305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1048CF2-2FC1-BAA6-E7AD-485C337AD6F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07" t="21942" r="15551"/>
          <a:stretch/>
        </p:blipFill>
        <p:spPr>
          <a:xfrm>
            <a:off x="2243572" y="4437112"/>
            <a:ext cx="7704856" cy="23365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F619E67D-A9ED-C9FD-9492-111FAC85857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70513"/>
            <a:ext cx="10800000" cy="1132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4960BA9-9BB7-B7C5-31C2-7AE0C75ED178}"/>
              </a:ext>
            </a:extLst>
          </p:cNvPr>
          <p:cNvSpPr/>
          <p:nvPr/>
        </p:nvSpPr>
        <p:spPr bwMode="white">
          <a:xfrm>
            <a:off x="1127448" y="3799321"/>
            <a:ext cx="6192688" cy="720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3003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9E2DDA-DFCA-ECDD-26A5-345D38F64B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21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81DD96-DB9C-1F72-7E27-44E48BA0915F}"/>
              </a:ext>
            </a:extLst>
          </p:cNvPr>
          <p:cNvSpPr/>
          <p:nvPr/>
        </p:nvSpPr>
        <p:spPr bwMode="white">
          <a:xfrm>
            <a:off x="5272380" y="1744163"/>
            <a:ext cx="2923809" cy="324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0837575-F702-F8F2-A05F-BDB455FF9D95}"/>
              </a:ext>
            </a:extLst>
          </p:cNvPr>
          <p:cNvSpPr/>
          <p:nvPr/>
        </p:nvSpPr>
        <p:spPr bwMode="white">
          <a:xfrm>
            <a:off x="4377142" y="2459129"/>
            <a:ext cx="228571" cy="247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F2EF409-7E38-7ACB-198C-5F8E55176CBB}"/>
              </a:ext>
            </a:extLst>
          </p:cNvPr>
          <p:cNvSpPr/>
          <p:nvPr/>
        </p:nvSpPr>
        <p:spPr bwMode="white">
          <a:xfrm>
            <a:off x="6834285" y="3202694"/>
            <a:ext cx="228571" cy="257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A9508C9-5A7E-6476-0041-E3A1FE130BD9}"/>
              </a:ext>
            </a:extLst>
          </p:cNvPr>
          <p:cNvSpPr/>
          <p:nvPr/>
        </p:nvSpPr>
        <p:spPr bwMode="white">
          <a:xfrm>
            <a:off x="9729523" y="3202694"/>
            <a:ext cx="200000" cy="247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4148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2C9B48-E162-9FDD-8EB5-F0B5F7A5E5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8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9ACA08-A8DF-9760-069A-14BD84A08010}"/>
              </a:ext>
            </a:extLst>
          </p:cNvPr>
          <p:cNvSpPr/>
          <p:nvPr/>
        </p:nvSpPr>
        <p:spPr bwMode="white">
          <a:xfrm>
            <a:off x="8748571" y="1143589"/>
            <a:ext cx="228571" cy="24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FF90B8D-EB36-1EF9-77B7-53334D55D1A3}"/>
              </a:ext>
            </a:extLst>
          </p:cNvPr>
          <p:cNvSpPr/>
          <p:nvPr/>
        </p:nvSpPr>
        <p:spPr bwMode="white">
          <a:xfrm>
            <a:off x="1681904" y="1820412"/>
            <a:ext cx="228571" cy="24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7D8B0AE-EC38-433F-83B9-4960C93BF6B0}"/>
              </a:ext>
            </a:extLst>
          </p:cNvPr>
          <p:cNvSpPr/>
          <p:nvPr/>
        </p:nvSpPr>
        <p:spPr bwMode="white">
          <a:xfrm>
            <a:off x="8196190" y="2583031"/>
            <a:ext cx="228571" cy="24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B8ED45A-087F-D36C-613B-C250B5FCC25A}"/>
              </a:ext>
            </a:extLst>
          </p:cNvPr>
          <p:cNvSpPr/>
          <p:nvPr/>
        </p:nvSpPr>
        <p:spPr bwMode="white">
          <a:xfrm>
            <a:off x="1500952" y="3345649"/>
            <a:ext cx="409523" cy="24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3B8C1CD-ECF9-96EA-A1CF-1ACCED98A09F}"/>
              </a:ext>
            </a:extLst>
          </p:cNvPr>
          <p:cNvSpPr/>
          <p:nvPr/>
        </p:nvSpPr>
        <p:spPr bwMode="white">
          <a:xfrm>
            <a:off x="4291428" y="4022473"/>
            <a:ext cx="228571" cy="2478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439727B-E486-14F0-46F3-3C770F75843E}"/>
              </a:ext>
            </a:extLst>
          </p:cNvPr>
          <p:cNvSpPr/>
          <p:nvPr/>
        </p:nvSpPr>
        <p:spPr bwMode="white">
          <a:xfrm>
            <a:off x="7520000" y="4022473"/>
            <a:ext cx="228571" cy="257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0249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1660D2-A2A3-7B34-0AF7-34A3ED4787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17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71096D-A453-2E69-E27C-E3AA0D33F187}"/>
              </a:ext>
            </a:extLst>
          </p:cNvPr>
          <p:cNvSpPr/>
          <p:nvPr/>
        </p:nvSpPr>
        <p:spPr bwMode="white">
          <a:xfrm>
            <a:off x="5634285" y="1201103"/>
            <a:ext cx="228571" cy="238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D6CB26-768B-994F-F391-762B934999FB}"/>
              </a:ext>
            </a:extLst>
          </p:cNvPr>
          <p:cNvSpPr/>
          <p:nvPr/>
        </p:nvSpPr>
        <p:spPr bwMode="white">
          <a:xfrm>
            <a:off x="3300952" y="1869322"/>
            <a:ext cx="228571" cy="248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37AA004-876A-34D0-48BC-B581FB99962C}"/>
              </a:ext>
            </a:extLst>
          </p:cNvPr>
          <p:cNvSpPr/>
          <p:nvPr/>
        </p:nvSpPr>
        <p:spPr bwMode="white">
          <a:xfrm>
            <a:off x="1681904" y="3224851"/>
            <a:ext cx="228571" cy="257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B082F6C-9B0F-DB2D-CBF6-D821ED68B90A}"/>
              </a:ext>
            </a:extLst>
          </p:cNvPr>
          <p:cNvSpPr/>
          <p:nvPr/>
        </p:nvSpPr>
        <p:spPr bwMode="white">
          <a:xfrm>
            <a:off x="6358095" y="3234397"/>
            <a:ext cx="228571" cy="238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42CCA7A-E8DC-B705-D155-8C492209B8E4}"/>
              </a:ext>
            </a:extLst>
          </p:cNvPr>
          <p:cNvSpPr/>
          <p:nvPr/>
        </p:nvSpPr>
        <p:spPr bwMode="white">
          <a:xfrm>
            <a:off x="9053333" y="3234397"/>
            <a:ext cx="228571" cy="238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FF229BC-026D-F00B-EAAB-2552F16F7838}"/>
              </a:ext>
            </a:extLst>
          </p:cNvPr>
          <p:cNvSpPr/>
          <p:nvPr/>
        </p:nvSpPr>
        <p:spPr bwMode="white">
          <a:xfrm>
            <a:off x="1681904" y="3902615"/>
            <a:ext cx="228571" cy="257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B73DB13-F3CC-1AA8-4181-6E1B0F3B77E7}"/>
              </a:ext>
            </a:extLst>
          </p:cNvPr>
          <p:cNvSpPr/>
          <p:nvPr/>
        </p:nvSpPr>
        <p:spPr bwMode="white">
          <a:xfrm>
            <a:off x="6348571" y="3902615"/>
            <a:ext cx="228571" cy="2577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E9A349F-9932-3D88-28DE-782612DB38F2}"/>
              </a:ext>
            </a:extLst>
          </p:cNvPr>
          <p:cNvSpPr/>
          <p:nvPr/>
        </p:nvSpPr>
        <p:spPr bwMode="white">
          <a:xfrm>
            <a:off x="9053333" y="3902615"/>
            <a:ext cx="228571" cy="248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382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370431-6193-59A0-1100-5D026A9D05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80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5631AD-FA06-934C-F5DF-61D54AFFC0D7}"/>
              </a:ext>
            </a:extLst>
          </p:cNvPr>
          <p:cNvSpPr/>
          <p:nvPr/>
        </p:nvSpPr>
        <p:spPr bwMode="white">
          <a:xfrm>
            <a:off x="10729523" y="1840318"/>
            <a:ext cx="304762" cy="238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F0D2319-EFA0-905B-9262-AF82DFA76A17}"/>
              </a:ext>
            </a:extLst>
          </p:cNvPr>
          <p:cNvSpPr/>
          <p:nvPr/>
        </p:nvSpPr>
        <p:spPr bwMode="white">
          <a:xfrm>
            <a:off x="10681904" y="2470088"/>
            <a:ext cx="352380" cy="333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81B9E96-999E-38F9-26BB-86A3B626E64D}"/>
              </a:ext>
            </a:extLst>
          </p:cNvPr>
          <p:cNvSpPr/>
          <p:nvPr/>
        </p:nvSpPr>
        <p:spPr bwMode="white">
          <a:xfrm>
            <a:off x="10729523" y="3328865"/>
            <a:ext cx="304762" cy="248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57A36FA-A3FE-206B-C0E1-26DF53AEF69B}"/>
              </a:ext>
            </a:extLst>
          </p:cNvPr>
          <p:cNvSpPr/>
          <p:nvPr/>
        </p:nvSpPr>
        <p:spPr bwMode="white">
          <a:xfrm>
            <a:off x="10729523" y="4139932"/>
            <a:ext cx="304762" cy="2480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3BCEB85-DDF1-8A00-BEF1-6D557CB6BAD9}"/>
              </a:ext>
            </a:extLst>
          </p:cNvPr>
          <p:cNvSpPr/>
          <p:nvPr/>
        </p:nvSpPr>
        <p:spPr bwMode="white">
          <a:xfrm>
            <a:off x="10681904" y="4779243"/>
            <a:ext cx="352380" cy="333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9662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49A89E-594C-965C-1B8B-43DC09824A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74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80158F-8DE9-2C1B-350F-46478BBF1BAF}"/>
              </a:ext>
            </a:extLst>
          </p:cNvPr>
          <p:cNvSpPr/>
          <p:nvPr/>
        </p:nvSpPr>
        <p:spPr bwMode="white">
          <a:xfrm>
            <a:off x="6986666" y="1648369"/>
            <a:ext cx="390476" cy="333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20BFC89-B582-BF5B-7B60-4B36871E3B89}"/>
              </a:ext>
            </a:extLst>
          </p:cNvPr>
          <p:cNvSpPr/>
          <p:nvPr/>
        </p:nvSpPr>
        <p:spPr bwMode="white">
          <a:xfrm>
            <a:off x="4834285" y="2915372"/>
            <a:ext cx="390476" cy="323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8778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784106-FDAD-A14E-3C0A-107C26DAE7A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179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3B163B-3622-F950-3084-6B94517915EF}"/>
              </a:ext>
            </a:extLst>
          </p:cNvPr>
          <p:cNvSpPr/>
          <p:nvPr/>
        </p:nvSpPr>
        <p:spPr bwMode="white">
          <a:xfrm>
            <a:off x="9339047" y="1115131"/>
            <a:ext cx="380952" cy="324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9F032F-F033-5C54-2218-31F2DA88D9D9}"/>
              </a:ext>
            </a:extLst>
          </p:cNvPr>
          <p:cNvSpPr/>
          <p:nvPr/>
        </p:nvSpPr>
        <p:spPr bwMode="white">
          <a:xfrm>
            <a:off x="6462857" y="2374689"/>
            <a:ext cx="380952" cy="333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86FDEF4-F261-7E68-079E-C4E8DD6290F9}"/>
              </a:ext>
            </a:extLst>
          </p:cNvPr>
          <p:cNvSpPr/>
          <p:nvPr/>
        </p:nvSpPr>
        <p:spPr bwMode="white">
          <a:xfrm>
            <a:off x="2862857" y="4273568"/>
            <a:ext cx="390476" cy="333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9236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47FE3C-05FF-18FE-9C1D-7E58C49DA0F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7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7FB78F6-2D79-541D-A2DE-0B2339F6FDD8}"/>
              </a:ext>
            </a:extLst>
          </p:cNvPr>
          <p:cNvSpPr/>
          <p:nvPr/>
        </p:nvSpPr>
        <p:spPr bwMode="white">
          <a:xfrm>
            <a:off x="2167619" y="1801215"/>
            <a:ext cx="1447619" cy="247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E522938-CA4A-5095-B1D8-A0C76D38D4AC}"/>
              </a:ext>
            </a:extLst>
          </p:cNvPr>
          <p:cNvSpPr/>
          <p:nvPr/>
        </p:nvSpPr>
        <p:spPr bwMode="white">
          <a:xfrm>
            <a:off x="5758095" y="1801215"/>
            <a:ext cx="1457142" cy="247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B389B38-2B59-DCEA-F7E3-916AA41320E3}"/>
              </a:ext>
            </a:extLst>
          </p:cNvPr>
          <p:cNvSpPr/>
          <p:nvPr/>
        </p:nvSpPr>
        <p:spPr bwMode="white">
          <a:xfrm>
            <a:off x="8996190" y="1801215"/>
            <a:ext cx="1457142" cy="247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66D4306-CA40-983A-73A1-FAA716B7ECC9}"/>
              </a:ext>
            </a:extLst>
          </p:cNvPr>
          <p:cNvSpPr/>
          <p:nvPr/>
        </p:nvSpPr>
        <p:spPr bwMode="white">
          <a:xfrm>
            <a:off x="1681904" y="2420743"/>
            <a:ext cx="1228571" cy="1324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CB12003-442A-C94C-85F2-18DBA4294B78}"/>
              </a:ext>
            </a:extLst>
          </p:cNvPr>
          <p:cNvSpPr/>
          <p:nvPr/>
        </p:nvSpPr>
        <p:spPr bwMode="white">
          <a:xfrm>
            <a:off x="5272380" y="2411212"/>
            <a:ext cx="1238095" cy="1334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BF9EC28-55A8-3D2A-D631-AC0B931FBF7E}"/>
              </a:ext>
            </a:extLst>
          </p:cNvPr>
          <p:cNvSpPr/>
          <p:nvPr/>
        </p:nvSpPr>
        <p:spPr bwMode="white">
          <a:xfrm>
            <a:off x="8510476" y="2411212"/>
            <a:ext cx="1228571" cy="1334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27BF0FA-72FB-CD68-F3F7-2BA71568AF9C}"/>
              </a:ext>
            </a:extLst>
          </p:cNvPr>
          <p:cNvSpPr/>
          <p:nvPr/>
        </p:nvSpPr>
        <p:spPr bwMode="white">
          <a:xfrm>
            <a:off x="2167619" y="4107767"/>
            <a:ext cx="1447619" cy="247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B658702-29BD-736C-F19C-22D1EAC8C4BA}"/>
              </a:ext>
            </a:extLst>
          </p:cNvPr>
          <p:cNvSpPr/>
          <p:nvPr/>
        </p:nvSpPr>
        <p:spPr bwMode="white">
          <a:xfrm>
            <a:off x="5758095" y="4107767"/>
            <a:ext cx="1457142" cy="247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ACAFE6E-D948-480C-5980-0B245013FB72}"/>
              </a:ext>
            </a:extLst>
          </p:cNvPr>
          <p:cNvSpPr/>
          <p:nvPr/>
        </p:nvSpPr>
        <p:spPr bwMode="white">
          <a:xfrm>
            <a:off x="8996190" y="4107767"/>
            <a:ext cx="1457142" cy="247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0C7BD860-9F08-9323-0624-64AF9A1950B5}"/>
              </a:ext>
            </a:extLst>
          </p:cNvPr>
          <p:cNvSpPr/>
          <p:nvPr/>
        </p:nvSpPr>
        <p:spPr bwMode="white">
          <a:xfrm>
            <a:off x="1681904" y="4746358"/>
            <a:ext cx="1677792" cy="1418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F1CE66B-2013-C6B7-DA16-61526F1B7585}"/>
              </a:ext>
            </a:extLst>
          </p:cNvPr>
          <p:cNvSpPr/>
          <p:nvPr/>
        </p:nvSpPr>
        <p:spPr bwMode="white">
          <a:xfrm>
            <a:off x="5272380" y="4746358"/>
            <a:ext cx="1903740" cy="1324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C601DB9-AB6E-132A-8111-E3AD41E3FD6B}"/>
              </a:ext>
            </a:extLst>
          </p:cNvPr>
          <p:cNvSpPr/>
          <p:nvPr/>
        </p:nvSpPr>
        <p:spPr bwMode="white">
          <a:xfrm>
            <a:off x="8510476" y="4746358"/>
            <a:ext cx="1457142" cy="1324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674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FCBDAF-2F99-F033-BF44-157F47938F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5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E34AA5-207D-0643-D2DD-38B3C5C898B4}"/>
              </a:ext>
            </a:extLst>
          </p:cNvPr>
          <p:cNvSpPr/>
          <p:nvPr/>
        </p:nvSpPr>
        <p:spPr bwMode="white">
          <a:xfrm>
            <a:off x="1910476" y="3508884"/>
            <a:ext cx="371428" cy="295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0735B83-6279-9D8F-3E15-A3169E092E9C}"/>
              </a:ext>
            </a:extLst>
          </p:cNvPr>
          <p:cNvSpPr/>
          <p:nvPr/>
        </p:nvSpPr>
        <p:spPr bwMode="white">
          <a:xfrm>
            <a:off x="5443809" y="3604256"/>
            <a:ext cx="219047" cy="162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6080BFA-BF22-1B5B-A99C-BE3052F772F2}"/>
              </a:ext>
            </a:extLst>
          </p:cNvPr>
          <p:cNvSpPr/>
          <p:nvPr/>
        </p:nvSpPr>
        <p:spPr bwMode="white">
          <a:xfrm>
            <a:off x="6539047" y="2087847"/>
            <a:ext cx="1038095" cy="1287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3DC6D58-47A6-C1B5-A50E-D22E2528ED44}"/>
              </a:ext>
            </a:extLst>
          </p:cNvPr>
          <p:cNvSpPr/>
          <p:nvPr/>
        </p:nvSpPr>
        <p:spPr bwMode="white">
          <a:xfrm>
            <a:off x="8939047" y="3604256"/>
            <a:ext cx="209522" cy="1621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440F51D-5104-E6D8-99DB-84D846F4EE4D}"/>
              </a:ext>
            </a:extLst>
          </p:cNvPr>
          <p:cNvSpPr/>
          <p:nvPr/>
        </p:nvSpPr>
        <p:spPr bwMode="white">
          <a:xfrm>
            <a:off x="9939047" y="2164145"/>
            <a:ext cx="1028571" cy="1249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3906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9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2023-12-27T05:02:38Z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