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F648AE-DAE0-4A45-BD4D-E5B63FBA9F8A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BA8CF9-E9B0-45BB-AB67-6CBE2ACE124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60376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EBA8CF9-E9B0-45BB-AB67-6CBE2ACE124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41458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3002D2-D8F5-63E6-E032-928127BFB40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53740"/>
          <a:stretch/>
        </p:blipFill>
        <p:spPr>
          <a:xfrm>
            <a:off x="4200088" y="2988224"/>
            <a:ext cx="379182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7B5514-E91A-A20C-6C75-4F3A4EE7A0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9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41DF1D-6FE8-83E9-DCF1-19110780EF84}"/>
              </a:ext>
            </a:extLst>
          </p:cNvPr>
          <p:cNvSpPr/>
          <p:nvPr/>
        </p:nvSpPr>
        <p:spPr bwMode="white">
          <a:xfrm>
            <a:off x="8481904" y="1849521"/>
            <a:ext cx="209523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8211E8-66CE-E379-F998-418DB9EB0DE2}"/>
              </a:ext>
            </a:extLst>
          </p:cNvPr>
          <p:cNvSpPr/>
          <p:nvPr/>
        </p:nvSpPr>
        <p:spPr bwMode="white">
          <a:xfrm>
            <a:off x="3681904" y="2116593"/>
            <a:ext cx="209523" cy="219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2159B3-4F39-469A-0B86-23D607296C50}"/>
              </a:ext>
            </a:extLst>
          </p:cNvPr>
          <p:cNvSpPr/>
          <p:nvPr/>
        </p:nvSpPr>
        <p:spPr bwMode="white">
          <a:xfrm>
            <a:off x="5405714" y="3270725"/>
            <a:ext cx="266666" cy="1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65E6FC-73A1-F927-D999-C140052E66FF}"/>
              </a:ext>
            </a:extLst>
          </p:cNvPr>
          <p:cNvSpPr/>
          <p:nvPr/>
        </p:nvSpPr>
        <p:spPr bwMode="white">
          <a:xfrm>
            <a:off x="7558095" y="3280263"/>
            <a:ext cx="276190" cy="1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212DE45-6F92-3942-6FF1-F042100D3EAA}"/>
              </a:ext>
            </a:extLst>
          </p:cNvPr>
          <p:cNvSpPr/>
          <p:nvPr/>
        </p:nvSpPr>
        <p:spPr bwMode="white">
          <a:xfrm>
            <a:off x="9900952" y="3270725"/>
            <a:ext cx="276190" cy="1430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BBE08434-14B3-7BCB-B0DD-33DA219664F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4426042"/>
            <a:ext cx="10800000" cy="18862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51E5A5-37BD-A995-2B84-58BABB8F7285}"/>
              </a:ext>
            </a:extLst>
          </p:cNvPr>
          <p:cNvSpPr/>
          <p:nvPr/>
        </p:nvSpPr>
        <p:spPr bwMode="white">
          <a:xfrm>
            <a:off x="7538130" y="4768988"/>
            <a:ext cx="209523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29CE2B-688C-12D5-0D5E-66C69A3E56C6}"/>
              </a:ext>
            </a:extLst>
          </p:cNvPr>
          <p:cNvSpPr/>
          <p:nvPr/>
        </p:nvSpPr>
        <p:spPr bwMode="white">
          <a:xfrm>
            <a:off x="9166702" y="4768988"/>
            <a:ext cx="209523" cy="21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55BACF-1D56-BB4E-FC96-0F1C7688A947}"/>
              </a:ext>
            </a:extLst>
          </p:cNvPr>
          <p:cNvSpPr/>
          <p:nvPr/>
        </p:nvSpPr>
        <p:spPr bwMode="white">
          <a:xfrm>
            <a:off x="2814321" y="5207198"/>
            <a:ext cx="200000" cy="20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C62CF7A-9532-CA62-8A88-FEEF713A474B}"/>
              </a:ext>
            </a:extLst>
          </p:cNvPr>
          <p:cNvSpPr/>
          <p:nvPr/>
        </p:nvSpPr>
        <p:spPr bwMode="white">
          <a:xfrm>
            <a:off x="4842892" y="5169093"/>
            <a:ext cx="314285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696D9A8-770F-F91C-6F6E-F9CD983FA611}"/>
              </a:ext>
            </a:extLst>
          </p:cNvPr>
          <p:cNvSpPr/>
          <p:nvPr/>
        </p:nvSpPr>
        <p:spPr bwMode="white">
          <a:xfrm>
            <a:off x="8785749" y="5178619"/>
            <a:ext cx="619047" cy="247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D18AA3DD-78F4-806F-4021-B67C985476C5}"/>
              </a:ext>
            </a:extLst>
          </p:cNvPr>
          <p:cNvSpPr/>
          <p:nvPr/>
        </p:nvSpPr>
        <p:spPr bwMode="white">
          <a:xfrm>
            <a:off x="4004797" y="5588251"/>
            <a:ext cx="914285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145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73E9DC-350C-9CA2-1827-55CAFC5BFC1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4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8CB681D7-E8EB-32FB-7C22-E4D5A50C4E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71464" y="1785428"/>
            <a:ext cx="8856984" cy="29606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14719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BF63E4-565D-9B50-2D6F-2F530E54414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1A177B-0D95-F29D-3F73-E4BBD64503F8}"/>
              </a:ext>
            </a:extLst>
          </p:cNvPr>
          <p:cNvSpPr/>
          <p:nvPr/>
        </p:nvSpPr>
        <p:spPr bwMode="white">
          <a:xfrm>
            <a:off x="8100952" y="2144581"/>
            <a:ext cx="219047" cy="247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FB1B28-5117-281F-47FD-A0B89DC994A2}"/>
              </a:ext>
            </a:extLst>
          </p:cNvPr>
          <p:cNvSpPr/>
          <p:nvPr/>
        </p:nvSpPr>
        <p:spPr bwMode="white">
          <a:xfrm>
            <a:off x="6653333" y="2792837"/>
            <a:ext cx="219047" cy="238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AB5513D-B3AF-35EB-A07E-584A562A1B9F}"/>
              </a:ext>
            </a:extLst>
          </p:cNvPr>
          <p:cNvSpPr/>
          <p:nvPr/>
        </p:nvSpPr>
        <p:spPr bwMode="white">
          <a:xfrm>
            <a:off x="9377142" y="2802370"/>
            <a:ext cx="219047" cy="22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148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740AFE-8E26-7EDE-7170-1318B3A246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476F7D-6146-DDFA-F6A1-31FF9339547F}"/>
              </a:ext>
            </a:extLst>
          </p:cNvPr>
          <p:cNvSpPr/>
          <p:nvPr/>
        </p:nvSpPr>
        <p:spPr bwMode="white">
          <a:xfrm>
            <a:off x="3481904" y="3232554"/>
            <a:ext cx="219047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13276AD-953E-2F53-595E-6FFD250F6A20}"/>
              </a:ext>
            </a:extLst>
          </p:cNvPr>
          <p:cNvSpPr/>
          <p:nvPr/>
        </p:nvSpPr>
        <p:spPr bwMode="white">
          <a:xfrm>
            <a:off x="8405714" y="3242092"/>
            <a:ext cx="219047" cy="2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8198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</Words>
  <Application>Microsoft Office PowerPoint</Application>
  <PresentationFormat>宽屏</PresentationFormat>
  <Paragraphs>1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