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091DBD-58BA-D5BB-E620-C4A4F08669D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/>
          <a:stretch/>
        </p:blipFill>
        <p:spPr>
          <a:xfrm>
            <a:off x="4128080" y="2996952"/>
            <a:ext cx="3935840" cy="474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28147F-0162-DA6C-4FB0-F328BC073F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4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1FCE8C-B91E-6E60-5A34-CD86420FC8CC}"/>
              </a:ext>
            </a:extLst>
          </p:cNvPr>
          <p:cNvSpPr/>
          <p:nvPr/>
        </p:nvSpPr>
        <p:spPr bwMode="white">
          <a:xfrm>
            <a:off x="3567619" y="1810704"/>
            <a:ext cx="219047" cy="228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1EE4F5-CEF9-01BF-6440-EB23F9A630D8}"/>
              </a:ext>
            </a:extLst>
          </p:cNvPr>
          <p:cNvSpPr/>
          <p:nvPr/>
        </p:nvSpPr>
        <p:spPr bwMode="white">
          <a:xfrm>
            <a:off x="5605714" y="1810704"/>
            <a:ext cx="219047" cy="228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F9674D-A816-5A66-B5B7-69A5EAEE516E}"/>
              </a:ext>
            </a:extLst>
          </p:cNvPr>
          <p:cNvSpPr/>
          <p:nvPr/>
        </p:nvSpPr>
        <p:spPr bwMode="white">
          <a:xfrm>
            <a:off x="7158095" y="2458793"/>
            <a:ext cx="333333" cy="162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C40F34-2455-F43F-6D5E-1AD3D72C4AC5}"/>
              </a:ext>
            </a:extLst>
          </p:cNvPr>
          <p:cNvSpPr/>
          <p:nvPr/>
        </p:nvSpPr>
        <p:spPr bwMode="white">
          <a:xfrm>
            <a:off x="10720000" y="2430201"/>
            <a:ext cx="219047" cy="228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62D533D-B28D-914A-8A0F-2D7922F0D134}"/>
              </a:ext>
            </a:extLst>
          </p:cNvPr>
          <p:cNvSpPr/>
          <p:nvPr/>
        </p:nvSpPr>
        <p:spPr bwMode="white">
          <a:xfrm>
            <a:off x="4091428" y="2992514"/>
            <a:ext cx="704761" cy="324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43F13F-879B-DB7E-026E-741712D4CA8F}"/>
              </a:ext>
            </a:extLst>
          </p:cNvPr>
          <p:cNvSpPr/>
          <p:nvPr/>
        </p:nvSpPr>
        <p:spPr bwMode="white">
          <a:xfrm>
            <a:off x="6977142" y="2992514"/>
            <a:ext cx="714285" cy="324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D7A8320-C43C-ADE1-5CD0-3821A07625EB}"/>
              </a:ext>
            </a:extLst>
          </p:cNvPr>
          <p:cNvSpPr/>
          <p:nvPr/>
        </p:nvSpPr>
        <p:spPr bwMode="white">
          <a:xfrm>
            <a:off x="4586666" y="4260101"/>
            <a:ext cx="980952" cy="295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5722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9FE0B1-A013-D477-6935-DBD85CBD41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9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42CD8E-C095-E8DC-F5FF-517B656D0CE6}"/>
              </a:ext>
            </a:extLst>
          </p:cNvPr>
          <p:cNvSpPr/>
          <p:nvPr/>
        </p:nvSpPr>
        <p:spPr bwMode="white">
          <a:xfrm>
            <a:off x="10777142" y="1895968"/>
            <a:ext cx="285715" cy="22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9933CB-EAC8-E9F8-3B65-9C5AB5E77842}"/>
              </a:ext>
            </a:extLst>
          </p:cNvPr>
          <p:cNvSpPr/>
          <p:nvPr/>
        </p:nvSpPr>
        <p:spPr bwMode="white">
          <a:xfrm>
            <a:off x="10729523" y="2467495"/>
            <a:ext cx="342858" cy="314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9DDD7C-54D3-3391-C1B3-8D586055FD1C}"/>
              </a:ext>
            </a:extLst>
          </p:cNvPr>
          <p:cNvSpPr/>
          <p:nvPr/>
        </p:nvSpPr>
        <p:spPr bwMode="white">
          <a:xfrm>
            <a:off x="10777142" y="3134277"/>
            <a:ext cx="295238" cy="228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2223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DFB10F-E92A-4F2A-D354-FFEE783E7F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4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43BD7D-B918-8F44-D801-8DFE743FBFB4}"/>
              </a:ext>
            </a:extLst>
          </p:cNvPr>
          <p:cNvSpPr/>
          <p:nvPr/>
        </p:nvSpPr>
        <p:spPr bwMode="white">
          <a:xfrm>
            <a:off x="7939047" y="2859839"/>
            <a:ext cx="333333" cy="238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DDB3C9-9182-5807-99A9-5602A5E9A432}"/>
              </a:ext>
            </a:extLst>
          </p:cNvPr>
          <p:cNvSpPr/>
          <p:nvPr/>
        </p:nvSpPr>
        <p:spPr bwMode="white">
          <a:xfrm>
            <a:off x="9929523" y="2859839"/>
            <a:ext cx="333334" cy="238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3743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3764BF-CF45-3416-6C8D-1131568BA4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5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77DD5DC-60D4-4A3B-194E-5AE56DB00E27}"/>
              </a:ext>
            </a:extLst>
          </p:cNvPr>
          <p:cNvSpPr/>
          <p:nvPr/>
        </p:nvSpPr>
        <p:spPr bwMode="white">
          <a:xfrm>
            <a:off x="1777142" y="3382518"/>
            <a:ext cx="219047" cy="23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3FF16B-E40B-8BDD-0384-75119C7DE0CB}"/>
              </a:ext>
            </a:extLst>
          </p:cNvPr>
          <p:cNvSpPr/>
          <p:nvPr/>
        </p:nvSpPr>
        <p:spPr bwMode="white">
          <a:xfrm>
            <a:off x="4920000" y="3382518"/>
            <a:ext cx="219047" cy="23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E7B2D4-E03D-1C90-2A79-68E09A4477F5}"/>
              </a:ext>
            </a:extLst>
          </p:cNvPr>
          <p:cNvSpPr/>
          <p:nvPr/>
        </p:nvSpPr>
        <p:spPr bwMode="white">
          <a:xfrm>
            <a:off x="7891428" y="3382518"/>
            <a:ext cx="219047" cy="23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CE9720-2ED3-42C7-921F-6EC6E1B52EEF}"/>
              </a:ext>
            </a:extLst>
          </p:cNvPr>
          <p:cNvSpPr/>
          <p:nvPr/>
        </p:nvSpPr>
        <p:spPr bwMode="white">
          <a:xfrm>
            <a:off x="1786666" y="4001821"/>
            <a:ext cx="209523" cy="23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FE9973A-38AF-725F-B9B7-2E19867237BF}"/>
              </a:ext>
            </a:extLst>
          </p:cNvPr>
          <p:cNvSpPr/>
          <p:nvPr/>
        </p:nvSpPr>
        <p:spPr bwMode="white">
          <a:xfrm>
            <a:off x="4920000" y="4001821"/>
            <a:ext cx="219047" cy="23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3859E2-4EA1-63F6-679A-EB767EAF83C6}"/>
              </a:ext>
            </a:extLst>
          </p:cNvPr>
          <p:cNvSpPr/>
          <p:nvPr/>
        </p:nvSpPr>
        <p:spPr bwMode="white">
          <a:xfrm>
            <a:off x="7910476" y="4001821"/>
            <a:ext cx="190476" cy="238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711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72F683-6222-EA24-D69E-6D6BD79D65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0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FD5E6D-3DE3-9012-DDBD-DAAA8876A4C7}"/>
              </a:ext>
            </a:extLst>
          </p:cNvPr>
          <p:cNvSpPr/>
          <p:nvPr/>
        </p:nvSpPr>
        <p:spPr bwMode="white">
          <a:xfrm>
            <a:off x="1386666" y="2444043"/>
            <a:ext cx="4095238" cy="26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A1002DE-ABED-5962-2734-EAA6D1E166CC}"/>
              </a:ext>
            </a:extLst>
          </p:cNvPr>
          <p:cNvSpPr/>
          <p:nvPr/>
        </p:nvSpPr>
        <p:spPr bwMode="white">
          <a:xfrm>
            <a:off x="1281904" y="3017567"/>
            <a:ext cx="4542857" cy="27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7928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2023-12-27T07:00:50Z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