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F70546-9792-894C-EBC6-A2D0F83139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 b="69842"/>
          <a:stretch/>
        </p:blipFill>
        <p:spPr>
          <a:xfrm>
            <a:off x="3876052" y="1772816"/>
            <a:ext cx="443989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99B6071D-9D9E-B704-DD27-0C648418042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776" t="53302" r="32887" b="26860"/>
          <a:stretch/>
        </p:blipFill>
        <p:spPr>
          <a:xfrm>
            <a:off x="4187788" y="3789040"/>
            <a:ext cx="3816424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B1CBD6-4394-747A-973D-E6F4B0A348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95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D470C5-42F9-B8CE-E56B-2504E1F02E51}"/>
              </a:ext>
            </a:extLst>
          </p:cNvPr>
          <p:cNvSpPr/>
          <p:nvPr/>
        </p:nvSpPr>
        <p:spPr bwMode="white">
          <a:xfrm>
            <a:off x="1720000" y="3158302"/>
            <a:ext cx="352380" cy="27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FC4B9F-44B8-490F-6D19-2319EB5FB1D9}"/>
              </a:ext>
            </a:extLst>
          </p:cNvPr>
          <p:cNvSpPr/>
          <p:nvPr/>
        </p:nvSpPr>
        <p:spPr bwMode="white">
          <a:xfrm>
            <a:off x="5872380" y="3158302"/>
            <a:ext cx="352380" cy="27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D5D3B12-8BA6-C55E-7F1E-F4F2F1433107}"/>
              </a:ext>
            </a:extLst>
          </p:cNvPr>
          <p:cNvSpPr/>
          <p:nvPr/>
        </p:nvSpPr>
        <p:spPr bwMode="white">
          <a:xfrm>
            <a:off x="9862857" y="3158302"/>
            <a:ext cx="352380" cy="27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02085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1CACF7-6EEA-C6CE-3899-0D2865555F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34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09D51E-A1BB-639F-DF10-4FF955AA99CD}"/>
              </a:ext>
            </a:extLst>
          </p:cNvPr>
          <p:cNvSpPr/>
          <p:nvPr/>
        </p:nvSpPr>
        <p:spPr bwMode="white">
          <a:xfrm>
            <a:off x="3158095" y="1800725"/>
            <a:ext cx="180952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3CF092-80E1-6B63-E914-61319CC86F9F}"/>
              </a:ext>
            </a:extLst>
          </p:cNvPr>
          <p:cNvSpPr/>
          <p:nvPr/>
        </p:nvSpPr>
        <p:spPr bwMode="white">
          <a:xfrm>
            <a:off x="7996190" y="1848353"/>
            <a:ext cx="200000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EEEAD1-B6C0-B776-3DCA-EC2B1E8D631E}"/>
              </a:ext>
            </a:extLst>
          </p:cNvPr>
          <p:cNvSpPr/>
          <p:nvPr/>
        </p:nvSpPr>
        <p:spPr bwMode="white">
          <a:xfrm>
            <a:off x="2005714" y="2648502"/>
            <a:ext cx="200000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5CA70D-A231-FFEC-8D30-CF5AF57507C4}"/>
              </a:ext>
            </a:extLst>
          </p:cNvPr>
          <p:cNvSpPr/>
          <p:nvPr/>
        </p:nvSpPr>
        <p:spPr bwMode="white">
          <a:xfrm>
            <a:off x="4139047" y="2648502"/>
            <a:ext cx="200000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F2658A-D94F-B894-3CEF-8F7AE104EC0F}"/>
              </a:ext>
            </a:extLst>
          </p:cNvPr>
          <p:cNvSpPr/>
          <p:nvPr/>
        </p:nvSpPr>
        <p:spPr bwMode="white">
          <a:xfrm>
            <a:off x="6234285" y="2677078"/>
            <a:ext cx="209523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A4BF0F-D927-0226-460C-9BD314A05B18}"/>
              </a:ext>
            </a:extLst>
          </p:cNvPr>
          <p:cNvSpPr/>
          <p:nvPr/>
        </p:nvSpPr>
        <p:spPr bwMode="white">
          <a:xfrm>
            <a:off x="9605714" y="2677078"/>
            <a:ext cx="209523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1F2EAAA-5EFF-2DB6-F59B-3BB64C30BC36}"/>
              </a:ext>
            </a:extLst>
          </p:cNvPr>
          <p:cNvSpPr/>
          <p:nvPr/>
        </p:nvSpPr>
        <p:spPr bwMode="white">
          <a:xfrm>
            <a:off x="3158095" y="3467701"/>
            <a:ext cx="180952" cy="209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553D736-EF65-3E12-4363-52CABB6F86C3}"/>
              </a:ext>
            </a:extLst>
          </p:cNvPr>
          <p:cNvSpPr/>
          <p:nvPr/>
        </p:nvSpPr>
        <p:spPr bwMode="white">
          <a:xfrm>
            <a:off x="7996190" y="3486753"/>
            <a:ext cx="200000" cy="219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5CDE6EB-BBAA-6164-6EE0-91FCA0D23697}"/>
              </a:ext>
            </a:extLst>
          </p:cNvPr>
          <p:cNvSpPr/>
          <p:nvPr/>
        </p:nvSpPr>
        <p:spPr bwMode="white">
          <a:xfrm>
            <a:off x="3596190" y="3915404"/>
            <a:ext cx="333333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F4B69B5-EF31-5865-4BFD-3A9C4CEC56E3}"/>
              </a:ext>
            </a:extLst>
          </p:cNvPr>
          <p:cNvSpPr/>
          <p:nvPr/>
        </p:nvSpPr>
        <p:spPr bwMode="white">
          <a:xfrm>
            <a:off x="7834285" y="3905878"/>
            <a:ext cx="352380" cy="285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0B3F0E4-85AE-652A-4F2C-1196C0AADEA3}"/>
              </a:ext>
            </a:extLst>
          </p:cNvPr>
          <p:cNvSpPr/>
          <p:nvPr/>
        </p:nvSpPr>
        <p:spPr bwMode="white">
          <a:xfrm>
            <a:off x="5291428" y="4572669"/>
            <a:ext cx="361904" cy="27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ACC9AEC-BB06-7F5D-AD6B-1609F811A7B6}"/>
              </a:ext>
            </a:extLst>
          </p:cNvPr>
          <p:cNvSpPr/>
          <p:nvPr/>
        </p:nvSpPr>
        <p:spPr bwMode="white">
          <a:xfrm>
            <a:off x="8872380" y="4553617"/>
            <a:ext cx="323809" cy="3048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354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D0E02F-A8A4-68F7-767D-24F7CED13D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E62E0C-6890-11F6-DF06-91FBFD2C647F}"/>
              </a:ext>
            </a:extLst>
          </p:cNvPr>
          <p:cNvSpPr/>
          <p:nvPr/>
        </p:nvSpPr>
        <p:spPr bwMode="white">
          <a:xfrm>
            <a:off x="9367619" y="2192527"/>
            <a:ext cx="180952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1F4817C-AF98-E6C6-F4FC-EA9A6A552EE7}"/>
              </a:ext>
            </a:extLst>
          </p:cNvPr>
          <p:cNvSpPr/>
          <p:nvPr/>
        </p:nvSpPr>
        <p:spPr bwMode="white">
          <a:xfrm>
            <a:off x="5062857" y="2583478"/>
            <a:ext cx="209523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89C1B0-1F16-43C1-2296-FFF42FB86755}"/>
              </a:ext>
            </a:extLst>
          </p:cNvPr>
          <p:cNvSpPr/>
          <p:nvPr/>
        </p:nvSpPr>
        <p:spPr bwMode="white">
          <a:xfrm>
            <a:off x="9015238" y="3041176"/>
            <a:ext cx="209523" cy="209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825FBDC-962A-1183-4AE9-2FE9159945A2}"/>
              </a:ext>
            </a:extLst>
          </p:cNvPr>
          <p:cNvSpPr/>
          <p:nvPr/>
        </p:nvSpPr>
        <p:spPr bwMode="white">
          <a:xfrm>
            <a:off x="3529523" y="3422591"/>
            <a:ext cx="209523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3519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EE8E5-6184-94E1-1399-9B6303DFA96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6225CCB-15A6-8D10-E9ED-83A806CEB780}"/>
              </a:ext>
            </a:extLst>
          </p:cNvPr>
          <p:cNvSpPr/>
          <p:nvPr/>
        </p:nvSpPr>
        <p:spPr bwMode="white">
          <a:xfrm>
            <a:off x="2462857" y="4050515"/>
            <a:ext cx="228571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2AC6B2F-3CF9-66A9-7B5D-CCB7E11CA53F}"/>
              </a:ext>
            </a:extLst>
          </p:cNvPr>
          <p:cNvSpPr/>
          <p:nvPr/>
        </p:nvSpPr>
        <p:spPr bwMode="white">
          <a:xfrm>
            <a:off x="5548571" y="4050515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6BC43E3-5122-9B9E-EFC2-6A9DED482070}"/>
              </a:ext>
            </a:extLst>
          </p:cNvPr>
          <p:cNvSpPr/>
          <p:nvPr/>
        </p:nvSpPr>
        <p:spPr bwMode="white">
          <a:xfrm>
            <a:off x="8624761" y="4050515"/>
            <a:ext cx="219047" cy="238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67EAEB01-3F8D-F86F-693A-61F3B6FC84A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9496" y="2492896"/>
            <a:ext cx="2057635" cy="146858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CA5510D-CD0B-622B-8B91-17545917C4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29276" y="2492896"/>
            <a:ext cx="2057635" cy="1468586"/>
          </a:xfrm>
          <a:prstGeom prst="rect">
            <a:avLst/>
          </a:prstGeom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D3C0DDE-F039-DC57-B8B5-02C4CE9DD6A7}"/>
              </a:ext>
            </a:extLst>
          </p:cNvPr>
          <p:cNvSpPr/>
          <p:nvPr/>
        </p:nvSpPr>
        <p:spPr bwMode="white">
          <a:xfrm>
            <a:off x="7579529" y="2988914"/>
            <a:ext cx="460687" cy="368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EE855AFD-0175-5450-6AC3-A1AB15C408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4990" y="2492896"/>
            <a:ext cx="2057635" cy="1468586"/>
          </a:xfrm>
          <a:prstGeom prst="rect">
            <a:avLst/>
          </a:prstGeom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E3603A-A89C-7E83-EF12-3FCBB9A4E4A4}"/>
              </a:ext>
            </a:extLst>
          </p:cNvPr>
          <p:cNvSpPr/>
          <p:nvPr/>
        </p:nvSpPr>
        <p:spPr bwMode="white">
          <a:xfrm>
            <a:off x="10380302" y="2425478"/>
            <a:ext cx="1260314" cy="1468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8187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2023-12-27T06:16:46Z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