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F859A7-C11C-827D-C0E3-EDA00384DC8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28080" y="2983283"/>
            <a:ext cx="3935840" cy="447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218DF2-A6DA-AE8F-7141-0409CED9BF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06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02ADA-259F-38CF-642E-73E97AC67B89}"/>
              </a:ext>
            </a:extLst>
          </p:cNvPr>
          <p:cNvSpPr/>
          <p:nvPr/>
        </p:nvSpPr>
        <p:spPr bwMode="white">
          <a:xfrm>
            <a:off x="5720000" y="3213318"/>
            <a:ext cx="504761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B6BB5F-9220-73E0-9AC6-B8FB1720AC46}"/>
              </a:ext>
            </a:extLst>
          </p:cNvPr>
          <p:cNvSpPr/>
          <p:nvPr/>
        </p:nvSpPr>
        <p:spPr bwMode="white">
          <a:xfrm>
            <a:off x="3881904" y="3661582"/>
            <a:ext cx="523809" cy="20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19599BD-0F61-E6E1-ADC7-86D1BDDE87B0}"/>
              </a:ext>
            </a:extLst>
          </p:cNvPr>
          <p:cNvSpPr/>
          <p:nvPr/>
        </p:nvSpPr>
        <p:spPr bwMode="white">
          <a:xfrm>
            <a:off x="8853333" y="3690195"/>
            <a:ext cx="533334" cy="200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C42D1D-CD96-C629-019D-C4302FF33AE4}"/>
              </a:ext>
            </a:extLst>
          </p:cNvPr>
          <p:cNvSpPr/>
          <p:nvPr/>
        </p:nvSpPr>
        <p:spPr bwMode="white">
          <a:xfrm>
            <a:off x="5310476" y="4653136"/>
            <a:ext cx="376190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DE9CA1-23C2-9D11-01AD-565F0006CA69}"/>
              </a:ext>
            </a:extLst>
          </p:cNvPr>
          <p:cNvSpPr/>
          <p:nvPr/>
        </p:nvSpPr>
        <p:spPr bwMode="white">
          <a:xfrm>
            <a:off x="2748571" y="4939611"/>
            <a:ext cx="790476" cy="26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173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193F0-CEAE-0987-6D1F-89ECE5CFA9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0ADEB56-4C1F-9A87-E13C-AA462F9D57DA}"/>
              </a:ext>
            </a:extLst>
          </p:cNvPr>
          <p:cNvSpPr/>
          <p:nvPr/>
        </p:nvSpPr>
        <p:spPr bwMode="white">
          <a:xfrm>
            <a:off x="4053333" y="1840601"/>
            <a:ext cx="723809" cy="3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66907E-69D4-D62D-B987-6E6243513AE7}"/>
              </a:ext>
            </a:extLst>
          </p:cNvPr>
          <p:cNvSpPr/>
          <p:nvPr/>
        </p:nvSpPr>
        <p:spPr bwMode="white">
          <a:xfrm>
            <a:off x="6805714" y="1831056"/>
            <a:ext cx="704761" cy="314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8DBB23B-0246-243C-5316-80157C536853}"/>
              </a:ext>
            </a:extLst>
          </p:cNvPr>
          <p:cNvSpPr/>
          <p:nvPr/>
        </p:nvSpPr>
        <p:spPr bwMode="white">
          <a:xfrm>
            <a:off x="10196190" y="1840601"/>
            <a:ext cx="676190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C295E5-0CB4-62DF-0A5A-358FC1D66101}"/>
              </a:ext>
            </a:extLst>
          </p:cNvPr>
          <p:cNvSpPr/>
          <p:nvPr/>
        </p:nvSpPr>
        <p:spPr bwMode="white">
          <a:xfrm>
            <a:off x="4720000" y="2441941"/>
            <a:ext cx="333333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85E807-D101-D447-4D55-C0B04C2205F4}"/>
              </a:ext>
            </a:extLst>
          </p:cNvPr>
          <p:cNvSpPr/>
          <p:nvPr/>
        </p:nvSpPr>
        <p:spPr bwMode="white">
          <a:xfrm>
            <a:off x="9605714" y="2441941"/>
            <a:ext cx="704761" cy="305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15B479-CAF0-4E23-93E7-AFA4344EBDBD}"/>
              </a:ext>
            </a:extLst>
          </p:cNvPr>
          <p:cNvSpPr/>
          <p:nvPr/>
        </p:nvSpPr>
        <p:spPr bwMode="white">
          <a:xfrm>
            <a:off x="2548571" y="3825976"/>
            <a:ext cx="390476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2D8679F-E291-6C19-353C-5FB04515615F}"/>
              </a:ext>
            </a:extLst>
          </p:cNvPr>
          <p:cNvSpPr/>
          <p:nvPr/>
        </p:nvSpPr>
        <p:spPr bwMode="white">
          <a:xfrm>
            <a:off x="5891428" y="3825976"/>
            <a:ext cx="723809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44DE9-3486-5389-69DE-1D18A8EF9116}"/>
              </a:ext>
            </a:extLst>
          </p:cNvPr>
          <p:cNvSpPr/>
          <p:nvPr/>
        </p:nvSpPr>
        <p:spPr bwMode="white">
          <a:xfrm>
            <a:off x="9462857" y="3835521"/>
            <a:ext cx="190476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F06834-9CA4-E7E1-90E7-35116D91FDAD}"/>
              </a:ext>
            </a:extLst>
          </p:cNvPr>
          <p:cNvSpPr/>
          <p:nvPr/>
        </p:nvSpPr>
        <p:spPr bwMode="white">
          <a:xfrm>
            <a:off x="2739047" y="4436861"/>
            <a:ext cx="561904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B1C1934-6261-4F5A-1BE9-F079FE0E11CB}"/>
              </a:ext>
            </a:extLst>
          </p:cNvPr>
          <p:cNvSpPr/>
          <p:nvPr/>
        </p:nvSpPr>
        <p:spPr bwMode="white">
          <a:xfrm>
            <a:off x="5958095" y="4436861"/>
            <a:ext cx="542857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2380E19-0F40-6DCE-FC99-B6C64F3A4DE7}"/>
              </a:ext>
            </a:extLst>
          </p:cNvPr>
          <p:cNvSpPr/>
          <p:nvPr/>
        </p:nvSpPr>
        <p:spPr bwMode="white">
          <a:xfrm>
            <a:off x="9205714" y="4446406"/>
            <a:ext cx="190476" cy="229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4C9E6B-0CE4-5225-3867-E8443739FB11}"/>
              </a:ext>
            </a:extLst>
          </p:cNvPr>
          <p:cNvSpPr/>
          <p:nvPr/>
        </p:nvSpPr>
        <p:spPr bwMode="white">
          <a:xfrm>
            <a:off x="10396190" y="4436861"/>
            <a:ext cx="352380" cy="248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825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1F0140-8851-A096-98B0-59C8B3830D6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E10DD-E454-3EF2-2DEE-AB061291152C}"/>
              </a:ext>
            </a:extLst>
          </p:cNvPr>
          <p:cNvSpPr/>
          <p:nvPr/>
        </p:nvSpPr>
        <p:spPr bwMode="white">
          <a:xfrm>
            <a:off x="3053333" y="2611069"/>
            <a:ext cx="38095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714180-F16A-C9B5-A3AD-6756ACC5DB99}"/>
              </a:ext>
            </a:extLst>
          </p:cNvPr>
          <p:cNvSpPr/>
          <p:nvPr/>
        </p:nvSpPr>
        <p:spPr bwMode="white">
          <a:xfrm>
            <a:off x="6015238" y="2611069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D48AAD-75A8-DCBD-2317-646DF382666C}"/>
              </a:ext>
            </a:extLst>
          </p:cNvPr>
          <p:cNvSpPr/>
          <p:nvPr/>
        </p:nvSpPr>
        <p:spPr bwMode="white">
          <a:xfrm>
            <a:off x="8977142" y="2611069"/>
            <a:ext cx="38095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FF518CE-40BC-683D-D224-38092D609596}"/>
              </a:ext>
            </a:extLst>
          </p:cNvPr>
          <p:cNvSpPr/>
          <p:nvPr/>
        </p:nvSpPr>
        <p:spPr bwMode="white">
          <a:xfrm>
            <a:off x="1510476" y="3459193"/>
            <a:ext cx="361904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0F884D-0544-E29D-2358-E63EAC777E11}"/>
              </a:ext>
            </a:extLst>
          </p:cNvPr>
          <p:cNvSpPr/>
          <p:nvPr/>
        </p:nvSpPr>
        <p:spPr bwMode="white">
          <a:xfrm>
            <a:off x="2005714" y="3459193"/>
            <a:ext cx="39047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2C21814-6132-C503-A9B6-88AC5926764D}"/>
              </a:ext>
            </a:extLst>
          </p:cNvPr>
          <p:cNvSpPr/>
          <p:nvPr/>
        </p:nvSpPr>
        <p:spPr bwMode="white">
          <a:xfrm>
            <a:off x="4615238" y="3459193"/>
            <a:ext cx="35181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A706B1-7DEA-749B-5C58-67AF69A2C3AA}"/>
              </a:ext>
            </a:extLst>
          </p:cNvPr>
          <p:cNvSpPr/>
          <p:nvPr/>
        </p:nvSpPr>
        <p:spPr bwMode="white">
          <a:xfrm>
            <a:off x="7472380" y="3459193"/>
            <a:ext cx="351812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F4146C-2154-1987-952D-BF1A045F6495}"/>
              </a:ext>
            </a:extLst>
          </p:cNvPr>
          <p:cNvSpPr/>
          <p:nvPr/>
        </p:nvSpPr>
        <p:spPr bwMode="white">
          <a:xfrm>
            <a:off x="10348571" y="3459193"/>
            <a:ext cx="348029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B0346F8A-C633-8FE6-03FC-11D52DA0B702}"/>
              </a:ext>
            </a:extLst>
          </p:cNvPr>
          <p:cNvSpPr/>
          <p:nvPr/>
        </p:nvSpPr>
        <p:spPr bwMode="white">
          <a:xfrm>
            <a:off x="5111066" y="3459193"/>
            <a:ext cx="38988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CBB671-9967-0662-9B2D-A920FBD378D3}"/>
              </a:ext>
            </a:extLst>
          </p:cNvPr>
          <p:cNvSpPr/>
          <p:nvPr/>
        </p:nvSpPr>
        <p:spPr bwMode="white">
          <a:xfrm>
            <a:off x="7968208" y="3459193"/>
            <a:ext cx="389886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A2B4561-2F01-5DD6-A66A-F6BD1848B499}"/>
              </a:ext>
            </a:extLst>
          </p:cNvPr>
          <p:cNvSpPr/>
          <p:nvPr/>
        </p:nvSpPr>
        <p:spPr bwMode="white">
          <a:xfrm>
            <a:off x="10839067" y="3459193"/>
            <a:ext cx="385694" cy="23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01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2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A2981F-52DF-CAA9-8BE1-E65EC223DF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4BCA30-BB46-E862-DC4C-7B5E9C0F08BA}"/>
              </a:ext>
            </a:extLst>
          </p:cNvPr>
          <p:cNvSpPr/>
          <p:nvPr/>
        </p:nvSpPr>
        <p:spPr bwMode="white">
          <a:xfrm>
            <a:off x="8577142" y="3384328"/>
            <a:ext cx="561904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06D9F3-0CE8-B7C1-3442-75B480C6856F}"/>
              </a:ext>
            </a:extLst>
          </p:cNvPr>
          <p:cNvSpPr/>
          <p:nvPr/>
        </p:nvSpPr>
        <p:spPr bwMode="white">
          <a:xfrm>
            <a:off x="9081904" y="3994562"/>
            <a:ext cx="561903" cy="23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358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2023-12-27T07:01:55Z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