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A278E-B22C-A097-8B46-98EBE0440E0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/>
          <a:stretch/>
        </p:blipFill>
        <p:spPr>
          <a:xfrm>
            <a:off x="4488120" y="2991131"/>
            <a:ext cx="3215760" cy="4589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F392A0-08D9-B6BA-8526-CBD012CC2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3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133CFE-3A41-BCDE-008D-E8A3F51AD7BE}"/>
              </a:ext>
            </a:extLst>
          </p:cNvPr>
          <p:cNvSpPr/>
          <p:nvPr/>
        </p:nvSpPr>
        <p:spPr bwMode="white">
          <a:xfrm>
            <a:off x="1310476" y="2410438"/>
            <a:ext cx="1704761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28D8E0-6174-151E-B5BB-2186D98E56C5}"/>
              </a:ext>
            </a:extLst>
          </p:cNvPr>
          <p:cNvSpPr/>
          <p:nvPr/>
        </p:nvSpPr>
        <p:spPr bwMode="white">
          <a:xfrm>
            <a:off x="4700952" y="2381860"/>
            <a:ext cx="1723809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93A487-4253-7AC7-B64E-D771F89D4BC4}"/>
              </a:ext>
            </a:extLst>
          </p:cNvPr>
          <p:cNvSpPr/>
          <p:nvPr/>
        </p:nvSpPr>
        <p:spPr bwMode="white">
          <a:xfrm>
            <a:off x="8272380" y="2410438"/>
            <a:ext cx="1714286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7A65481-A69C-A82A-B366-A3B4ED90E8AB}"/>
              </a:ext>
            </a:extLst>
          </p:cNvPr>
          <p:cNvSpPr/>
          <p:nvPr/>
        </p:nvSpPr>
        <p:spPr bwMode="white">
          <a:xfrm>
            <a:off x="1310476" y="3029633"/>
            <a:ext cx="857142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5F1EF6-08EA-DC9D-107C-72B70BC585C4}"/>
              </a:ext>
            </a:extLst>
          </p:cNvPr>
          <p:cNvSpPr/>
          <p:nvPr/>
        </p:nvSpPr>
        <p:spPr bwMode="white">
          <a:xfrm>
            <a:off x="4700952" y="3029633"/>
            <a:ext cx="866666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F2E26FC-CB90-37C9-C51B-E5F1D86F5396}"/>
              </a:ext>
            </a:extLst>
          </p:cNvPr>
          <p:cNvSpPr/>
          <p:nvPr/>
        </p:nvSpPr>
        <p:spPr bwMode="white">
          <a:xfrm>
            <a:off x="8272380" y="3029633"/>
            <a:ext cx="857143" cy="2381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3170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0662C6-EEDA-8D3E-04BE-DFC6E25FB3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257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D887F3-CD92-847A-0C31-E5EE401606A5}"/>
              </a:ext>
            </a:extLst>
          </p:cNvPr>
          <p:cNvSpPr/>
          <p:nvPr/>
        </p:nvSpPr>
        <p:spPr bwMode="white">
          <a:xfrm>
            <a:off x="2139047" y="2468016"/>
            <a:ext cx="3314285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27D0A82-BC63-D4AD-78FC-B5C6910BD49F}"/>
              </a:ext>
            </a:extLst>
          </p:cNvPr>
          <p:cNvSpPr/>
          <p:nvPr/>
        </p:nvSpPr>
        <p:spPr bwMode="white">
          <a:xfrm>
            <a:off x="1720000" y="3058799"/>
            <a:ext cx="1380952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10FD529-AE42-D2ED-1E79-8D690DFBABE0}"/>
              </a:ext>
            </a:extLst>
          </p:cNvPr>
          <p:cNvSpPr/>
          <p:nvPr/>
        </p:nvSpPr>
        <p:spPr bwMode="white">
          <a:xfrm>
            <a:off x="1720000" y="3659111"/>
            <a:ext cx="1352380" cy="23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5926BAD-F11D-C07F-3AF0-2F1E5588223D}"/>
              </a:ext>
            </a:extLst>
          </p:cNvPr>
          <p:cNvSpPr/>
          <p:nvPr/>
        </p:nvSpPr>
        <p:spPr bwMode="white">
          <a:xfrm>
            <a:off x="1710476" y="4221308"/>
            <a:ext cx="3333333" cy="28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364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87D019-6BC6-C2B9-0A02-CA8469F890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62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89F42B-A54A-A178-A1BE-B5E12E263132}"/>
              </a:ext>
            </a:extLst>
          </p:cNvPr>
          <p:cNvSpPr/>
          <p:nvPr/>
        </p:nvSpPr>
        <p:spPr bwMode="white">
          <a:xfrm>
            <a:off x="1415238" y="1734665"/>
            <a:ext cx="2009523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3DD40C-7000-6427-0D01-CBE6AA45DFB0}"/>
              </a:ext>
            </a:extLst>
          </p:cNvPr>
          <p:cNvSpPr/>
          <p:nvPr/>
        </p:nvSpPr>
        <p:spPr bwMode="white">
          <a:xfrm>
            <a:off x="5196190" y="1734665"/>
            <a:ext cx="1257142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80F397-B8A3-8ADA-A4B4-B1757A3C26CC}"/>
              </a:ext>
            </a:extLst>
          </p:cNvPr>
          <p:cNvSpPr/>
          <p:nvPr/>
        </p:nvSpPr>
        <p:spPr bwMode="white">
          <a:xfrm>
            <a:off x="1148571" y="2316197"/>
            <a:ext cx="1523809" cy="247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5E620D-3C47-B6C9-2F13-E5E9643B045D}"/>
              </a:ext>
            </a:extLst>
          </p:cNvPr>
          <p:cNvSpPr/>
          <p:nvPr/>
        </p:nvSpPr>
        <p:spPr bwMode="white">
          <a:xfrm>
            <a:off x="5196190" y="2325731"/>
            <a:ext cx="2438094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980B2C-8BAC-04D3-94FD-8BD0F85CCB44}"/>
              </a:ext>
            </a:extLst>
          </p:cNvPr>
          <p:cNvSpPr/>
          <p:nvPr/>
        </p:nvSpPr>
        <p:spPr bwMode="white">
          <a:xfrm>
            <a:off x="1148571" y="2916797"/>
            <a:ext cx="1342857" cy="238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E246076-AADC-312B-0968-45C0532963AF}"/>
              </a:ext>
            </a:extLst>
          </p:cNvPr>
          <p:cNvSpPr/>
          <p:nvPr/>
        </p:nvSpPr>
        <p:spPr bwMode="white">
          <a:xfrm>
            <a:off x="5196190" y="2916797"/>
            <a:ext cx="1257142" cy="228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3249BA-8542-5BA4-971A-A53271F99011}"/>
              </a:ext>
            </a:extLst>
          </p:cNvPr>
          <p:cNvSpPr/>
          <p:nvPr/>
        </p:nvSpPr>
        <p:spPr bwMode="white">
          <a:xfrm>
            <a:off x="1129523" y="3479262"/>
            <a:ext cx="4542857" cy="285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373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43B0D-CDF4-3E08-82D9-68BED55444D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A83F2-21DC-62C3-13FF-0CC172B7F456}"/>
              </a:ext>
            </a:extLst>
          </p:cNvPr>
          <p:cNvSpPr/>
          <p:nvPr/>
        </p:nvSpPr>
        <p:spPr bwMode="white">
          <a:xfrm>
            <a:off x="1691428" y="3297164"/>
            <a:ext cx="571428" cy="285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978C3F-2A4D-C555-39D3-E75C8F1E8985}"/>
              </a:ext>
            </a:extLst>
          </p:cNvPr>
          <p:cNvSpPr/>
          <p:nvPr/>
        </p:nvSpPr>
        <p:spPr bwMode="white">
          <a:xfrm>
            <a:off x="2520000" y="3306693"/>
            <a:ext cx="2590476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59FD75-F899-A9F1-8FC9-7B81B5BB1589}"/>
              </a:ext>
            </a:extLst>
          </p:cNvPr>
          <p:cNvSpPr/>
          <p:nvPr/>
        </p:nvSpPr>
        <p:spPr bwMode="white">
          <a:xfrm>
            <a:off x="5491428" y="3306693"/>
            <a:ext cx="2590476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6EE053-581A-B03A-8C22-1C743D7AD60E}"/>
              </a:ext>
            </a:extLst>
          </p:cNvPr>
          <p:cNvSpPr/>
          <p:nvPr/>
        </p:nvSpPr>
        <p:spPr bwMode="white">
          <a:xfrm>
            <a:off x="1691428" y="3897514"/>
            <a:ext cx="2590476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9914237-0DC0-C203-048E-FCB9CEA0A732}"/>
              </a:ext>
            </a:extLst>
          </p:cNvPr>
          <p:cNvSpPr/>
          <p:nvPr/>
        </p:nvSpPr>
        <p:spPr bwMode="white">
          <a:xfrm>
            <a:off x="5472380" y="3897514"/>
            <a:ext cx="2580952" cy="247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18AE54-36AB-4811-84DD-2210655EAB37}"/>
              </a:ext>
            </a:extLst>
          </p:cNvPr>
          <p:cNvSpPr/>
          <p:nvPr/>
        </p:nvSpPr>
        <p:spPr bwMode="white">
          <a:xfrm>
            <a:off x="1805714" y="5117272"/>
            <a:ext cx="2438095" cy="238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D6A84C-9979-32E4-3F30-AF1B31467B02}"/>
              </a:ext>
            </a:extLst>
          </p:cNvPr>
          <p:cNvSpPr/>
          <p:nvPr/>
        </p:nvSpPr>
        <p:spPr bwMode="white">
          <a:xfrm>
            <a:off x="1710476" y="5689034"/>
            <a:ext cx="7193836" cy="3621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030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