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8F0C79-214C-35B3-3127-06691EB0271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8890" b="56409"/>
          <a:stretch/>
        </p:blipFill>
        <p:spPr>
          <a:xfrm>
            <a:off x="3876052" y="3068960"/>
            <a:ext cx="4439896" cy="440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B24544-A816-DFB5-1EAE-424A6F3A51F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56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2542F9-B07F-0A8F-7FB9-5A3A2155F9C1}"/>
              </a:ext>
            </a:extLst>
          </p:cNvPr>
          <p:cNvSpPr/>
          <p:nvPr/>
        </p:nvSpPr>
        <p:spPr bwMode="white">
          <a:xfrm>
            <a:off x="5081904" y="3327188"/>
            <a:ext cx="219047" cy="238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ADBEF9-82DE-4221-5A08-DFC25BC4641C}"/>
              </a:ext>
            </a:extLst>
          </p:cNvPr>
          <p:cNvSpPr/>
          <p:nvPr/>
        </p:nvSpPr>
        <p:spPr bwMode="white">
          <a:xfrm>
            <a:off x="6767619" y="3327188"/>
            <a:ext cx="171428" cy="228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C8E620-1B9D-EEC9-36BC-9D87FD1E5A27}"/>
              </a:ext>
            </a:extLst>
          </p:cNvPr>
          <p:cNvSpPr/>
          <p:nvPr/>
        </p:nvSpPr>
        <p:spPr bwMode="white">
          <a:xfrm>
            <a:off x="1786666" y="4147214"/>
            <a:ext cx="371428" cy="238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CF69EA1-13B0-9E51-5A49-EB28B0D80A20}"/>
              </a:ext>
            </a:extLst>
          </p:cNvPr>
          <p:cNvSpPr/>
          <p:nvPr/>
        </p:nvSpPr>
        <p:spPr bwMode="white">
          <a:xfrm>
            <a:off x="2681904" y="4147214"/>
            <a:ext cx="219047" cy="238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F93F88-267E-218F-98C7-F628C462A8CD}"/>
              </a:ext>
            </a:extLst>
          </p:cNvPr>
          <p:cNvSpPr/>
          <p:nvPr/>
        </p:nvSpPr>
        <p:spPr bwMode="white">
          <a:xfrm>
            <a:off x="3510476" y="4147214"/>
            <a:ext cx="219047" cy="238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06FF6C-BA33-6590-3EB9-6F2F8890F2C7}"/>
              </a:ext>
            </a:extLst>
          </p:cNvPr>
          <p:cNvSpPr/>
          <p:nvPr/>
        </p:nvSpPr>
        <p:spPr bwMode="white">
          <a:xfrm>
            <a:off x="5377142" y="4147214"/>
            <a:ext cx="190476" cy="2383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5818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029980-DD90-07FF-D237-98B09BF6ED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35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A3816E-0637-E962-13FC-5F8D7B0B399A}"/>
              </a:ext>
            </a:extLst>
          </p:cNvPr>
          <p:cNvSpPr/>
          <p:nvPr/>
        </p:nvSpPr>
        <p:spPr bwMode="white">
          <a:xfrm>
            <a:off x="4500952" y="1219771"/>
            <a:ext cx="219047" cy="228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A277D6-2373-6297-CB07-87F993721A63}"/>
              </a:ext>
            </a:extLst>
          </p:cNvPr>
          <p:cNvSpPr/>
          <p:nvPr/>
        </p:nvSpPr>
        <p:spPr bwMode="white">
          <a:xfrm>
            <a:off x="6177142" y="1210242"/>
            <a:ext cx="219047" cy="238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6EA7D9-ABD0-8374-D60A-C1D3336E50EB}"/>
              </a:ext>
            </a:extLst>
          </p:cNvPr>
          <p:cNvSpPr/>
          <p:nvPr/>
        </p:nvSpPr>
        <p:spPr bwMode="white">
          <a:xfrm>
            <a:off x="1205714" y="2039324"/>
            <a:ext cx="371428" cy="238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22F18A-3486-9E9A-8521-49F662178F81}"/>
              </a:ext>
            </a:extLst>
          </p:cNvPr>
          <p:cNvSpPr/>
          <p:nvPr/>
        </p:nvSpPr>
        <p:spPr bwMode="white">
          <a:xfrm>
            <a:off x="2100952" y="2039324"/>
            <a:ext cx="228571" cy="238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375341-2C5B-F759-4898-26493C557B69}"/>
              </a:ext>
            </a:extLst>
          </p:cNvPr>
          <p:cNvSpPr/>
          <p:nvPr/>
        </p:nvSpPr>
        <p:spPr bwMode="white">
          <a:xfrm>
            <a:off x="2929523" y="2039324"/>
            <a:ext cx="228571" cy="238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DCFA514-F406-3440-40CA-AE3B5D2E99E3}"/>
              </a:ext>
            </a:extLst>
          </p:cNvPr>
          <p:cNvSpPr/>
          <p:nvPr/>
        </p:nvSpPr>
        <p:spPr bwMode="white">
          <a:xfrm>
            <a:off x="4777142" y="2039324"/>
            <a:ext cx="219047" cy="238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BC49BE7-69AC-DE99-9CD2-831216AF5F90}"/>
              </a:ext>
            </a:extLst>
          </p:cNvPr>
          <p:cNvSpPr/>
          <p:nvPr/>
        </p:nvSpPr>
        <p:spPr bwMode="white">
          <a:xfrm>
            <a:off x="4500952" y="2858876"/>
            <a:ext cx="219047" cy="238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B422B63-B863-73DF-EF76-7A74DCFE227A}"/>
              </a:ext>
            </a:extLst>
          </p:cNvPr>
          <p:cNvSpPr/>
          <p:nvPr/>
        </p:nvSpPr>
        <p:spPr bwMode="white">
          <a:xfrm>
            <a:off x="6177142" y="2868406"/>
            <a:ext cx="219047" cy="228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451AF0C-3CCC-3351-C5E4-19BF6B660130}"/>
              </a:ext>
            </a:extLst>
          </p:cNvPr>
          <p:cNvSpPr/>
          <p:nvPr/>
        </p:nvSpPr>
        <p:spPr bwMode="white">
          <a:xfrm>
            <a:off x="1205714" y="3687958"/>
            <a:ext cx="371428" cy="238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8164066-D6ED-EB1B-CAFD-3AF225E865B6}"/>
              </a:ext>
            </a:extLst>
          </p:cNvPr>
          <p:cNvSpPr/>
          <p:nvPr/>
        </p:nvSpPr>
        <p:spPr bwMode="white">
          <a:xfrm>
            <a:off x="2100952" y="3687958"/>
            <a:ext cx="219047" cy="238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A606D85-110A-B232-AA7E-F8BF3538A5A7}"/>
              </a:ext>
            </a:extLst>
          </p:cNvPr>
          <p:cNvSpPr/>
          <p:nvPr/>
        </p:nvSpPr>
        <p:spPr bwMode="white">
          <a:xfrm>
            <a:off x="2929523" y="3687958"/>
            <a:ext cx="219047" cy="238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19A45B8-88FA-A30D-509C-F8A3E6B3292A}"/>
              </a:ext>
            </a:extLst>
          </p:cNvPr>
          <p:cNvSpPr/>
          <p:nvPr/>
        </p:nvSpPr>
        <p:spPr bwMode="white">
          <a:xfrm>
            <a:off x="4777142" y="3687958"/>
            <a:ext cx="228571" cy="238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B7B2F763-8C06-8612-80A9-57D6FC878F10}"/>
              </a:ext>
            </a:extLst>
          </p:cNvPr>
          <p:cNvSpPr/>
          <p:nvPr/>
        </p:nvSpPr>
        <p:spPr bwMode="white">
          <a:xfrm>
            <a:off x="4815238" y="4431273"/>
            <a:ext cx="314285" cy="238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2422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6FB18D-7FB0-2A47-20BE-CFDCE30B29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8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378C9B-48F1-E601-CF9F-BD2FCC695EE9}"/>
              </a:ext>
            </a:extLst>
          </p:cNvPr>
          <p:cNvSpPr/>
          <p:nvPr/>
        </p:nvSpPr>
        <p:spPr bwMode="white">
          <a:xfrm>
            <a:off x="2462857" y="1239396"/>
            <a:ext cx="219047" cy="238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99FE1C-31D8-F1EB-1344-E1705D3DC146}"/>
              </a:ext>
            </a:extLst>
          </p:cNvPr>
          <p:cNvSpPr/>
          <p:nvPr/>
        </p:nvSpPr>
        <p:spPr bwMode="white">
          <a:xfrm>
            <a:off x="5177142" y="1239396"/>
            <a:ext cx="219047" cy="238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2D9586-B829-5D04-2659-8F379C552B6C}"/>
              </a:ext>
            </a:extLst>
          </p:cNvPr>
          <p:cNvSpPr/>
          <p:nvPr/>
        </p:nvSpPr>
        <p:spPr bwMode="white">
          <a:xfrm>
            <a:off x="5929523" y="2499979"/>
            <a:ext cx="390476" cy="2482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7BC448-51FE-726E-D10D-520AF50F1C54}"/>
              </a:ext>
            </a:extLst>
          </p:cNvPr>
          <p:cNvSpPr/>
          <p:nvPr/>
        </p:nvSpPr>
        <p:spPr bwMode="white">
          <a:xfrm>
            <a:off x="6843809" y="2509529"/>
            <a:ext cx="219047" cy="238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DB9022B-0077-647A-0EA2-3B6B6E08EBCE}"/>
              </a:ext>
            </a:extLst>
          </p:cNvPr>
          <p:cNvSpPr/>
          <p:nvPr/>
        </p:nvSpPr>
        <p:spPr bwMode="white">
          <a:xfrm>
            <a:off x="7672380" y="2509529"/>
            <a:ext cx="219047" cy="229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EC606E3-6BB0-3B96-ABDC-10A95D3ED917}"/>
              </a:ext>
            </a:extLst>
          </p:cNvPr>
          <p:cNvSpPr/>
          <p:nvPr/>
        </p:nvSpPr>
        <p:spPr bwMode="white">
          <a:xfrm>
            <a:off x="9520000" y="2499979"/>
            <a:ext cx="219047" cy="2387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415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11A924-C941-F137-E7F9-B27C5BEC255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52"/>
          <a:stretch/>
        </p:blipFill>
        <p:spPr>
          <a:xfrm>
            <a:off x="720000" y="972000"/>
            <a:ext cx="9120416" cy="4122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3722A1-D0C7-3E86-C596-71D17F8612B0}"/>
              </a:ext>
            </a:extLst>
          </p:cNvPr>
          <p:cNvSpPr/>
          <p:nvPr/>
        </p:nvSpPr>
        <p:spPr bwMode="white">
          <a:xfrm>
            <a:off x="3481904" y="1181938"/>
            <a:ext cx="219047" cy="238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B218C8-AEAC-23AA-FE68-52AF6E5FAEC6}"/>
              </a:ext>
            </a:extLst>
          </p:cNvPr>
          <p:cNvSpPr/>
          <p:nvPr/>
        </p:nvSpPr>
        <p:spPr bwMode="white">
          <a:xfrm>
            <a:off x="6539047" y="1181938"/>
            <a:ext cx="219047" cy="238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EC456D-BF0A-DD08-3380-900C73A4504E}"/>
              </a:ext>
            </a:extLst>
          </p:cNvPr>
          <p:cNvSpPr/>
          <p:nvPr/>
        </p:nvSpPr>
        <p:spPr bwMode="white">
          <a:xfrm>
            <a:off x="1348571" y="3195442"/>
            <a:ext cx="390476" cy="238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5A93B96-901B-62C5-329C-D27FECA8DF2C}"/>
              </a:ext>
            </a:extLst>
          </p:cNvPr>
          <p:cNvSpPr/>
          <p:nvPr/>
        </p:nvSpPr>
        <p:spPr bwMode="white">
          <a:xfrm>
            <a:off x="2262857" y="3195442"/>
            <a:ext cx="219047" cy="238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43798C3-CC13-BE0C-B750-A5B277026710}"/>
              </a:ext>
            </a:extLst>
          </p:cNvPr>
          <p:cNvSpPr/>
          <p:nvPr/>
        </p:nvSpPr>
        <p:spPr bwMode="white">
          <a:xfrm>
            <a:off x="3091428" y="3195442"/>
            <a:ext cx="219047" cy="238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3CD05F7-F1C0-2C6F-97EC-351E579A739F}"/>
              </a:ext>
            </a:extLst>
          </p:cNvPr>
          <p:cNvSpPr/>
          <p:nvPr/>
        </p:nvSpPr>
        <p:spPr bwMode="white">
          <a:xfrm>
            <a:off x="4929523" y="3195442"/>
            <a:ext cx="219047" cy="238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4B69E5B-B341-073A-55FD-E95E86EF771D}"/>
              </a:ext>
            </a:extLst>
          </p:cNvPr>
          <p:cNvSpPr/>
          <p:nvPr/>
        </p:nvSpPr>
        <p:spPr bwMode="white">
          <a:xfrm>
            <a:off x="1786666" y="4769983"/>
            <a:ext cx="209523" cy="238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1CE84052-CA29-3D47-61D0-CDB04C2BD202}"/>
              </a:ext>
            </a:extLst>
          </p:cNvPr>
          <p:cNvSpPr/>
          <p:nvPr/>
        </p:nvSpPr>
        <p:spPr bwMode="white">
          <a:xfrm>
            <a:off x="4177142" y="4769983"/>
            <a:ext cx="171428" cy="229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563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2023-12-27T05:41:27Z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