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4" r:id="rId2"/>
    <p:sldId id="344" r:id="rId3"/>
    <p:sldId id="343" r:id="rId4"/>
    <p:sldId id="342" r:id="rId5"/>
    <p:sldId id="340" r:id="rId6"/>
    <p:sldId id="338" r:id="rId7"/>
    <p:sldId id="337" r:id="rId8"/>
    <p:sldId id="335" r:id="rId9"/>
    <p:sldId id="334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3" autoAdjust="0"/>
    <p:restoredTop sz="94660"/>
  </p:normalViewPr>
  <p:slideViewPr>
    <p:cSldViewPr showGuides="1">
      <p:cViewPr varScale="1">
        <p:scale>
          <a:sx n="93" d="100"/>
          <a:sy n="93" d="100"/>
        </p:scale>
        <p:origin x="92" y="24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7481E6-C314-4A97-9083-D37D5620EB57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E8631-2431-4739-B6EC-AF0DF86BE32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90906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EDE8631-2431-4739-B6EC-AF0DF86BE32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26477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C4F96-CA9A-FCAA-F648-F17345868C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/>
        </p:blipFill>
        <p:spPr>
          <a:xfrm>
            <a:off x="4236092" y="3068960"/>
            <a:ext cx="3719816" cy="6052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F9A9A-C417-719A-C32E-4F1BBA33B2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71214F-8DC2-BC27-3928-7429D4771B0C}"/>
              </a:ext>
            </a:extLst>
          </p:cNvPr>
          <p:cNvSpPr/>
          <p:nvPr/>
        </p:nvSpPr>
        <p:spPr bwMode="white">
          <a:xfrm>
            <a:off x="1177142" y="2429241"/>
            <a:ext cx="1809523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519B37-F00C-668A-4735-958702ED34F8}"/>
              </a:ext>
            </a:extLst>
          </p:cNvPr>
          <p:cNvSpPr/>
          <p:nvPr/>
        </p:nvSpPr>
        <p:spPr bwMode="white">
          <a:xfrm>
            <a:off x="4586666" y="2429241"/>
            <a:ext cx="1638095" cy="28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5088BB-8C71-FF18-80B8-CA1CEB593972}"/>
              </a:ext>
            </a:extLst>
          </p:cNvPr>
          <p:cNvSpPr/>
          <p:nvPr/>
        </p:nvSpPr>
        <p:spPr bwMode="white">
          <a:xfrm>
            <a:off x="7824761" y="2457814"/>
            <a:ext cx="1809523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581B0D-C73B-8E8D-0E80-1BB3A79DEDD0}"/>
              </a:ext>
            </a:extLst>
          </p:cNvPr>
          <p:cNvSpPr/>
          <p:nvPr/>
        </p:nvSpPr>
        <p:spPr bwMode="white">
          <a:xfrm>
            <a:off x="1177142" y="3115002"/>
            <a:ext cx="904761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8C5C16-B67D-5C54-91A7-1BF11051AC4D}"/>
              </a:ext>
            </a:extLst>
          </p:cNvPr>
          <p:cNvSpPr/>
          <p:nvPr/>
        </p:nvSpPr>
        <p:spPr bwMode="white">
          <a:xfrm>
            <a:off x="4586666" y="3115002"/>
            <a:ext cx="914285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6304CB-0D8C-FAAD-9839-3B1FB8CA96F8}"/>
              </a:ext>
            </a:extLst>
          </p:cNvPr>
          <p:cNvSpPr/>
          <p:nvPr/>
        </p:nvSpPr>
        <p:spPr bwMode="white">
          <a:xfrm>
            <a:off x="7824761" y="3115002"/>
            <a:ext cx="904761" cy="24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04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D0E73C-B09F-535C-0316-D4339501CC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8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502AA9-0021-6E8F-F669-5BF3A1D24826}"/>
              </a:ext>
            </a:extLst>
          </p:cNvPr>
          <p:cNvSpPr/>
          <p:nvPr/>
        </p:nvSpPr>
        <p:spPr bwMode="white">
          <a:xfrm>
            <a:off x="4900952" y="2204864"/>
            <a:ext cx="332381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37964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3D5569-A7F2-1E0D-5FE0-431EA580C1C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133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132AE64-6843-93C2-FE3D-579A50D35EB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09980" y="3094254"/>
            <a:ext cx="5441850" cy="1822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504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7AA97-2F5E-D60F-40F6-647A8CCBF9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67826D-197B-E089-B270-4F6D31A2F7E6}"/>
              </a:ext>
            </a:extLst>
          </p:cNvPr>
          <p:cNvSpPr/>
          <p:nvPr/>
        </p:nvSpPr>
        <p:spPr bwMode="white">
          <a:xfrm>
            <a:off x="1681904" y="3050134"/>
            <a:ext cx="3380952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2B4E9E-0B08-0452-D5CA-0DFF3447584A}"/>
              </a:ext>
            </a:extLst>
          </p:cNvPr>
          <p:cNvSpPr/>
          <p:nvPr/>
        </p:nvSpPr>
        <p:spPr bwMode="white">
          <a:xfrm>
            <a:off x="5681904" y="3050134"/>
            <a:ext cx="1771428" cy="29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3AA470-415E-E5E7-8E0F-7B3A97E81871}"/>
              </a:ext>
            </a:extLst>
          </p:cNvPr>
          <p:cNvSpPr/>
          <p:nvPr/>
        </p:nvSpPr>
        <p:spPr bwMode="white">
          <a:xfrm>
            <a:off x="1710476" y="3669762"/>
            <a:ext cx="3514285" cy="305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922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DC45B-8545-623B-34FB-45F74CC985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9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F351D-F421-1CCB-B71E-827828B9A72A}"/>
              </a:ext>
            </a:extLst>
          </p:cNvPr>
          <p:cNvSpPr/>
          <p:nvPr/>
        </p:nvSpPr>
        <p:spPr bwMode="white">
          <a:xfrm>
            <a:off x="1139047" y="2430144"/>
            <a:ext cx="2580952" cy="247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0397C6-A847-13E3-0771-8BA793E2F2C1}"/>
              </a:ext>
            </a:extLst>
          </p:cNvPr>
          <p:cNvSpPr/>
          <p:nvPr/>
        </p:nvSpPr>
        <p:spPr bwMode="white">
          <a:xfrm>
            <a:off x="1139047" y="3021027"/>
            <a:ext cx="1933333" cy="2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B5FC6E-361A-07B7-FA7D-A14562E6EEDA}"/>
              </a:ext>
            </a:extLst>
          </p:cNvPr>
          <p:cNvSpPr/>
          <p:nvPr/>
        </p:nvSpPr>
        <p:spPr bwMode="white">
          <a:xfrm>
            <a:off x="1158095" y="3630970"/>
            <a:ext cx="4885714" cy="314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981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5E7C4-2612-DC84-4389-7D15586BE6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4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0E20E5-EFAA-ACA6-099F-DE077DABE5D7}"/>
              </a:ext>
            </a:extLst>
          </p:cNvPr>
          <p:cNvSpPr/>
          <p:nvPr/>
        </p:nvSpPr>
        <p:spPr bwMode="white">
          <a:xfrm>
            <a:off x="1139047" y="2344160"/>
            <a:ext cx="2123809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7E259D-6759-624F-3C5B-A4D80E62338B}"/>
              </a:ext>
            </a:extLst>
          </p:cNvPr>
          <p:cNvSpPr/>
          <p:nvPr/>
        </p:nvSpPr>
        <p:spPr bwMode="white">
          <a:xfrm>
            <a:off x="3853333" y="2344160"/>
            <a:ext cx="3057142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2C3E0F-4D98-D345-EEDC-76785C2CAB92}"/>
              </a:ext>
            </a:extLst>
          </p:cNvPr>
          <p:cNvSpPr/>
          <p:nvPr/>
        </p:nvSpPr>
        <p:spPr bwMode="white">
          <a:xfrm>
            <a:off x="1158095" y="2954009"/>
            <a:ext cx="4476190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312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ED192-B860-9783-94E7-50C9989B57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0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42753B-F983-A6C3-766B-5DC355BA2113}"/>
              </a:ext>
            </a:extLst>
          </p:cNvPr>
          <p:cNvSpPr/>
          <p:nvPr/>
        </p:nvSpPr>
        <p:spPr bwMode="white">
          <a:xfrm>
            <a:off x="1996190" y="3991224"/>
            <a:ext cx="2133333" cy="219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361307-3FFF-58FF-3EC4-BBEB9BD1B95B}"/>
              </a:ext>
            </a:extLst>
          </p:cNvPr>
          <p:cNvSpPr/>
          <p:nvPr/>
        </p:nvSpPr>
        <p:spPr bwMode="white">
          <a:xfrm>
            <a:off x="1710476" y="4600784"/>
            <a:ext cx="1619047" cy="22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8742D9-8681-3130-BD21-4CBD7AA07882}"/>
              </a:ext>
            </a:extLst>
          </p:cNvPr>
          <p:cNvSpPr/>
          <p:nvPr/>
        </p:nvSpPr>
        <p:spPr bwMode="white">
          <a:xfrm>
            <a:off x="1710476" y="5181770"/>
            <a:ext cx="1428571" cy="29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EADF3A-D26F-59E1-F79B-CF8BB9C3041E}"/>
              </a:ext>
            </a:extLst>
          </p:cNvPr>
          <p:cNvSpPr/>
          <p:nvPr/>
        </p:nvSpPr>
        <p:spPr bwMode="white">
          <a:xfrm>
            <a:off x="1691428" y="5791330"/>
            <a:ext cx="5123809" cy="314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931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A1FB0-1AE8-9B3C-919A-C829D7C271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31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2D442F-3DF3-10BD-D9E5-50335B5D4332}"/>
              </a:ext>
            </a:extLst>
          </p:cNvPr>
          <p:cNvSpPr/>
          <p:nvPr/>
        </p:nvSpPr>
        <p:spPr bwMode="white">
          <a:xfrm>
            <a:off x="1520000" y="2344560"/>
            <a:ext cx="2133333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3A5133-0257-3F73-8538-F480227E35BC}"/>
              </a:ext>
            </a:extLst>
          </p:cNvPr>
          <p:cNvSpPr/>
          <p:nvPr/>
        </p:nvSpPr>
        <p:spPr bwMode="white">
          <a:xfrm>
            <a:off x="1234285" y="2983182"/>
            <a:ext cx="1619047" cy="22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3BF951-A0FE-F5C2-7053-3CB33FD1B37A}"/>
              </a:ext>
            </a:extLst>
          </p:cNvPr>
          <p:cNvSpPr/>
          <p:nvPr/>
        </p:nvSpPr>
        <p:spPr bwMode="white">
          <a:xfrm>
            <a:off x="1234285" y="3564614"/>
            <a:ext cx="1428571" cy="29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190814-0837-5360-7B37-A7819F85AFC9}"/>
              </a:ext>
            </a:extLst>
          </p:cNvPr>
          <p:cNvSpPr/>
          <p:nvPr/>
        </p:nvSpPr>
        <p:spPr bwMode="white">
          <a:xfrm>
            <a:off x="1224761" y="4174641"/>
            <a:ext cx="8327623" cy="478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465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4D899F-6985-6480-65CB-2F193441A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D6632-033A-E968-F82A-071CDB298C9B}"/>
              </a:ext>
            </a:extLst>
          </p:cNvPr>
          <p:cNvSpPr/>
          <p:nvPr/>
        </p:nvSpPr>
        <p:spPr bwMode="white">
          <a:xfrm>
            <a:off x="8634285" y="1726234"/>
            <a:ext cx="590477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8EA9C4-15F1-CE88-07EC-62F27CC0BD14}"/>
              </a:ext>
            </a:extLst>
          </p:cNvPr>
          <p:cNvSpPr/>
          <p:nvPr/>
        </p:nvSpPr>
        <p:spPr bwMode="white">
          <a:xfrm>
            <a:off x="11062857" y="1745329"/>
            <a:ext cx="342858" cy="21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2628E4-C128-EC81-C988-45AF09D7400A}"/>
              </a:ext>
            </a:extLst>
          </p:cNvPr>
          <p:cNvSpPr/>
          <p:nvPr/>
        </p:nvSpPr>
        <p:spPr bwMode="white">
          <a:xfrm>
            <a:off x="1710476" y="2299071"/>
            <a:ext cx="1066666" cy="343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C5AECC-E6FE-49AD-A96A-776C2154D90A}"/>
              </a:ext>
            </a:extLst>
          </p:cNvPr>
          <p:cNvSpPr/>
          <p:nvPr/>
        </p:nvSpPr>
        <p:spPr bwMode="white">
          <a:xfrm>
            <a:off x="5491428" y="2337260"/>
            <a:ext cx="342857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7C59CB-B31E-7E1B-B977-D1A4ABACC25D}"/>
              </a:ext>
            </a:extLst>
          </p:cNvPr>
          <p:cNvSpPr/>
          <p:nvPr/>
        </p:nvSpPr>
        <p:spPr bwMode="white">
          <a:xfrm>
            <a:off x="3929523" y="2948285"/>
            <a:ext cx="228571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01AB0D-9F14-C878-72E8-45D4150C077B}"/>
              </a:ext>
            </a:extLst>
          </p:cNvPr>
          <p:cNvSpPr/>
          <p:nvPr/>
        </p:nvSpPr>
        <p:spPr bwMode="white">
          <a:xfrm>
            <a:off x="6081904" y="2957833"/>
            <a:ext cx="228571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BD45226-0B4B-A7EA-D5BD-6D3942D6796E}"/>
              </a:ext>
            </a:extLst>
          </p:cNvPr>
          <p:cNvSpPr/>
          <p:nvPr/>
        </p:nvSpPr>
        <p:spPr bwMode="white">
          <a:xfrm>
            <a:off x="8424761" y="2948285"/>
            <a:ext cx="219047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0575F58-5430-24CD-7AA6-C396669C4597}"/>
              </a:ext>
            </a:extLst>
          </p:cNvPr>
          <p:cNvSpPr/>
          <p:nvPr/>
        </p:nvSpPr>
        <p:spPr bwMode="white">
          <a:xfrm>
            <a:off x="2396190" y="3568858"/>
            <a:ext cx="409523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881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F57F1F-5026-3BBF-1506-9F8A3F4487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C47D99-F05D-AED3-AA4E-D3C9B075E9A8}"/>
              </a:ext>
            </a:extLst>
          </p:cNvPr>
          <p:cNvSpPr/>
          <p:nvPr/>
        </p:nvSpPr>
        <p:spPr bwMode="white">
          <a:xfrm>
            <a:off x="3758095" y="1716352"/>
            <a:ext cx="761904" cy="31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5F9E31-C243-5AA4-DC76-4F10720B9A7B}"/>
              </a:ext>
            </a:extLst>
          </p:cNvPr>
          <p:cNvSpPr/>
          <p:nvPr/>
        </p:nvSpPr>
        <p:spPr bwMode="white">
          <a:xfrm>
            <a:off x="8710476" y="1706809"/>
            <a:ext cx="742857" cy="32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D8D055-E106-EE87-94D6-859FBB309504}"/>
              </a:ext>
            </a:extLst>
          </p:cNvPr>
          <p:cNvSpPr/>
          <p:nvPr/>
        </p:nvSpPr>
        <p:spPr bwMode="white">
          <a:xfrm>
            <a:off x="4662857" y="2317560"/>
            <a:ext cx="695238" cy="33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61E142-DFE5-F31D-901D-70A8D9E9D07E}"/>
              </a:ext>
            </a:extLst>
          </p:cNvPr>
          <p:cNvSpPr/>
          <p:nvPr/>
        </p:nvSpPr>
        <p:spPr bwMode="white">
          <a:xfrm>
            <a:off x="9720000" y="2327103"/>
            <a:ext cx="723809" cy="314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2CC870-EE12-36D7-E71C-3D908B554290}"/>
              </a:ext>
            </a:extLst>
          </p:cNvPr>
          <p:cNvSpPr/>
          <p:nvPr/>
        </p:nvSpPr>
        <p:spPr bwMode="white">
          <a:xfrm>
            <a:off x="6177142" y="2976026"/>
            <a:ext cx="228571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541201D-CA85-EB85-1A2F-A37618D039DB}"/>
              </a:ext>
            </a:extLst>
          </p:cNvPr>
          <p:cNvSpPr/>
          <p:nvPr/>
        </p:nvSpPr>
        <p:spPr bwMode="white">
          <a:xfrm>
            <a:off x="9777142" y="2976026"/>
            <a:ext cx="400000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1F97D8-8F2B-98E6-DFA7-DFDB57EC2388}"/>
              </a:ext>
            </a:extLst>
          </p:cNvPr>
          <p:cNvSpPr/>
          <p:nvPr/>
        </p:nvSpPr>
        <p:spPr bwMode="white">
          <a:xfrm>
            <a:off x="7853333" y="3586777"/>
            <a:ext cx="228571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B51985-47D2-3D6E-88F3-3EE93B6A6044}"/>
              </a:ext>
            </a:extLst>
          </p:cNvPr>
          <p:cNvSpPr/>
          <p:nvPr/>
        </p:nvSpPr>
        <p:spPr bwMode="white">
          <a:xfrm>
            <a:off x="10196190" y="3586777"/>
            <a:ext cx="228571" cy="248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FB32B6-F0B5-F661-0BC1-EF26913BBB50}"/>
              </a:ext>
            </a:extLst>
          </p:cNvPr>
          <p:cNvSpPr/>
          <p:nvPr/>
        </p:nvSpPr>
        <p:spPr bwMode="white">
          <a:xfrm>
            <a:off x="6034285" y="4207071"/>
            <a:ext cx="228571" cy="238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989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6B7174-596A-E6D7-8D35-80EB0FD690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78D11-536E-2CC3-EB9F-4A412FCC176B}"/>
              </a:ext>
            </a:extLst>
          </p:cNvPr>
          <p:cNvSpPr/>
          <p:nvPr/>
        </p:nvSpPr>
        <p:spPr bwMode="white">
          <a:xfrm>
            <a:off x="1748571" y="1935719"/>
            <a:ext cx="390476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38924B-2889-BD43-939D-46D9741B2F88}"/>
              </a:ext>
            </a:extLst>
          </p:cNvPr>
          <p:cNvSpPr/>
          <p:nvPr/>
        </p:nvSpPr>
        <p:spPr bwMode="white">
          <a:xfrm>
            <a:off x="5586666" y="1926178"/>
            <a:ext cx="390476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E52C695-278A-1AF7-F62E-37DCCE45760E}"/>
              </a:ext>
            </a:extLst>
          </p:cNvPr>
          <p:cNvSpPr/>
          <p:nvPr/>
        </p:nvSpPr>
        <p:spPr bwMode="white">
          <a:xfrm>
            <a:off x="8567619" y="1926178"/>
            <a:ext cx="380952" cy="276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239809-836F-B2AA-A8FD-7EFE4A323228}"/>
              </a:ext>
            </a:extLst>
          </p:cNvPr>
          <p:cNvSpPr/>
          <p:nvPr/>
        </p:nvSpPr>
        <p:spPr bwMode="white">
          <a:xfrm>
            <a:off x="1748571" y="2632269"/>
            <a:ext cx="380952" cy="26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0D6F01-222B-1AF1-7EAC-5E71FB6352B1}"/>
              </a:ext>
            </a:extLst>
          </p:cNvPr>
          <p:cNvSpPr/>
          <p:nvPr/>
        </p:nvSpPr>
        <p:spPr bwMode="white">
          <a:xfrm>
            <a:off x="5443809" y="2708921"/>
            <a:ext cx="323809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FE1492-891F-8087-99F6-54AE1E1899D5}"/>
              </a:ext>
            </a:extLst>
          </p:cNvPr>
          <p:cNvSpPr/>
          <p:nvPr/>
        </p:nvSpPr>
        <p:spPr bwMode="white">
          <a:xfrm>
            <a:off x="8948571" y="2708921"/>
            <a:ext cx="333333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F03E4E-E369-B13E-F908-EE0BCA9B1712}"/>
              </a:ext>
            </a:extLst>
          </p:cNvPr>
          <p:cNvSpPr/>
          <p:nvPr/>
        </p:nvSpPr>
        <p:spPr bwMode="white">
          <a:xfrm>
            <a:off x="5005714" y="3891784"/>
            <a:ext cx="409523" cy="248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4DF5B41-3208-23C3-A5D7-3AF7281390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68873"/>
            <a:ext cx="10800000" cy="2087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BE2B24-49EE-D230-A795-A5D41B0F7E92}"/>
              </a:ext>
            </a:extLst>
          </p:cNvPr>
          <p:cNvSpPr/>
          <p:nvPr/>
        </p:nvSpPr>
        <p:spPr bwMode="white">
          <a:xfrm>
            <a:off x="1853333" y="5341148"/>
            <a:ext cx="219047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499484E-319E-FB0E-8FA8-129CBE695AAC}"/>
              </a:ext>
            </a:extLst>
          </p:cNvPr>
          <p:cNvSpPr/>
          <p:nvPr/>
        </p:nvSpPr>
        <p:spPr bwMode="white">
          <a:xfrm>
            <a:off x="4529523" y="5341148"/>
            <a:ext cx="219047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48516E9-D82D-4A79-53BA-1CC3A17D2852}"/>
              </a:ext>
            </a:extLst>
          </p:cNvPr>
          <p:cNvSpPr/>
          <p:nvPr/>
        </p:nvSpPr>
        <p:spPr bwMode="white">
          <a:xfrm>
            <a:off x="7196190" y="5341148"/>
            <a:ext cx="228572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F2B886-CA9E-D37D-DA6E-153107C63F93}"/>
              </a:ext>
            </a:extLst>
          </p:cNvPr>
          <p:cNvSpPr/>
          <p:nvPr/>
        </p:nvSpPr>
        <p:spPr bwMode="white">
          <a:xfrm>
            <a:off x="9062857" y="5341148"/>
            <a:ext cx="228571" cy="247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784DDB4-0368-DC1B-52C9-4228A142A9B3}"/>
              </a:ext>
            </a:extLst>
          </p:cNvPr>
          <p:cNvSpPr/>
          <p:nvPr/>
        </p:nvSpPr>
        <p:spPr bwMode="white">
          <a:xfrm>
            <a:off x="7053333" y="6027461"/>
            <a:ext cx="228571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4650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938B28-AF14-55BE-A740-9FCCE67830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0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4704D-5EA4-F4A7-1C30-220E0B988D6D}"/>
              </a:ext>
            </a:extLst>
          </p:cNvPr>
          <p:cNvSpPr/>
          <p:nvPr/>
        </p:nvSpPr>
        <p:spPr bwMode="white">
          <a:xfrm>
            <a:off x="10729523" y="1775898"/>
            <a:ext cx="304762" cy="24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87D8FD-BCB3-9B13-9604-72915C4052E3}"/>
              </a:ext>
            </a:extLst>
          </p:cNvPr>
          <p:cNvSpPr/>
          <p:nvPr/>
        </p:nvSpPr>
        <p:spPr bwMode="white">
          <a:xfrm>
            <a:off x="10729523" y="2388393"/>
            <a:ext cx="304762" cy="248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12C638D-1081-00F1-C022-1B7DD40448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62997" y="2844469"/>
            <a:ext cx="10800000" cy="180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C3B3BD-7DA2-2ACE-42B0-95A83342A585}"/>
              </a:ext>
            </a:extLst>
          </p:cNvPr>
          <p:cNvSpPr/>
          <p:nvPr/>
        </p:nvSpPr>
        <p:spPr bwMode="white">
          <a:xfrm>
            <a:off x="10729663" y="3016224"/>
            <a:ext cx="304761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309DB9B-C56B-D6C8-0194-8CE0AB36A84B}"/>
              </a:ext>
            </a:extLst>
          </p:cNvPr>
          <p:cNvSpPr/>
          <p:nvPr/>
        </p:nvSpPr>
        <p:spPr bwMode="white">
          <a:xfrm>
            <a:off x="10682044" y="3579200"/>
            <a:ext cx="352380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FFD32B-25D6-5771-85A4-49C29C570181}"/>
              </a:ext>
            </a:extLst>
          </p:cNvPr>
          <p:cNvSpPr/>
          <p:nvPr/>
        </p:nvSpPr>
        <p:spPr bwMode="white">
          <a:xfrm>
            <a:off x="10729663" y="4247137"/>
            <a:ext cx="304761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1965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2824B7-12CB-5213-9B83-B5E67532F4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97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4C8333-77E7-F022-3B22-4CF0A3EA73FA}"/>
              </a:ext>
            </a:extLst>
          </p:cNvPr>
          <p:cNvSpPr/>
          <p:nvPr/>
        </p:nvSpPr>
        <p:spPr bwMode="white">
          <a:xfrm>
            <a:off x="5548571" y="1754013"/>
            <a:ext cx="390476" cy="333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C79F51-61C9-42B5-605C-F76532BCC819}"/>
              </a:ext>
            </a:extLst>
          </p:cNvPr>
          <p:cNvSpPr/>
          <p:nvPr/>
        </p:nvSpPr>
        <p:spPr bwMode="white">
          <a:xfrm>
            <a:off x="6548571" y="2993792"/>
            <a:ext cx="380952" cy="324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2702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C91C68-E3E5-162A-CB19-6DA3DECA6D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8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3622C0-2ED2-F1BC-5C7B-8FC913BCF2D3}"/>
              </a:ext>
            </a:extLst>
          </p:cNvPr>
          <p:cNvSpPr/>
          <p:nvPr/>
        </p:nvSpPr>
        <p:spPr bwMode="white">
          <a:xfrm>
            <a:off x="7177142" y="1134068"/>
            <a:ext cx="380952" cy="3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5FF5B9-CD6B-1933-B224-FE479F2103E9}"/>
              </a:ext>
            </a:extLst>
          </p:cNvPr>
          <p:cNvSpPr/>
          <p:nvPr/>
        </p:nvSpPr>
        <p:spPr bwMode="white">
          <a:xfrm>
            <a:off x="8881904" y="2363878"/>
            <a:ext cx="380952" cy="333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2B16886-BFCB-F9EC-FFD4-72032D5A7E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3160"/>
            <a:ext cx="10800000" cy="26145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0FE808-F5C0-67B4-99BB-39343B1F52CD}"/>
              </a:ext>
            </a:extLst>
          </p:cNvPr>
          <p:cNvSpPr/>
          <p:nvPr/>
        </p:nvSpPr>
        <p:spPr bwMode="white">
          <a:xfrm>
            <a:off x="1510476" y="4226078"/>
            <a:ext cx="380952" cy="324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7021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A79D1F-C46D-F318-596E-E9905DA269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5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96C8AF-5C5E-6B50-A08B-1DDE70F25ABD}"/>
              </a:ext>
            </a:extLst>
          </p:cNvPr>
          <p:cNvSpPr/>
          <p:nvPr/>
        </p:nvSpPr>
        <p:spPr bwMode="white">
          <a:xfrm>
            <a:off x="2939047" y="2425118"/>
            <a:ext cx="228571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31FD4C-C8AE-78AE-ED4F-B99979E11EC8}"/>
              </a:ext>
            </a:extLst>
          </p:cNvPr>
          <p:cNvSpPr/>
          <p:nvPr/>
        </p:nvSpPr>
        <p:spPr bwMode="white">
          <a:xfrm>
            <a:off x="4729523" y="2425118"/>
            <a:ext cx="1133333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A548CC-1AF2-F19A-CE24-D05E188D4844}"/>
              </a:ext>
            </a:extLst>
          </p:cNvPr>
          <p:cNvSpPr/>
          <p:nvPr/>
        </p:nvSpPr>
        <p:spPr bwMode="white">
          <a:xfrm>
            <a:off x="7796190" y="2425118"/>
            <a:ext cx="580952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5942C0-FD78-1677-386F-11E36765513D}"/>
              </a:ext>
            </a:extLst>
          </p:cNvPr>
          <p:cNvSpPr/>
          <p:nvPr/>
        </p:nvSpPr>
        <p:spPr bwMode="white">
          <a:xfrm>
            <a:off x="10777142" y="2425118"/>
            <a:ext cx="571428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380287-BF51-6A5F-EEE8-F661E712C742}"/>
              </a:ext>
            </a:extLst>
          </p:cNvPr>
          <p:cNvSpPr/>
          <p:nvPr/>
        </p:nvSpPr>
        <p:spPr bwMode="white">
          <a:xfrm>
            <a:off x="2758095" y="3046518"/>
            <a:ext cx="409523" cy="25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A1E0FB-C2C1-E173-FCFE-F621937C7ED8}"/>
              </a:ext>
            </a:extLst>
          </p:cNvPr>
          <p:cNvSpPr/>
          <p:nvPr/>
        </p:nvSpPr>
        <p:spPr bwMode="white">
          <a:xfrm>
            <a:off x="5091428" y="3046518"/>
            <a:ext cx="590476" cy="25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04B19B1-607D-3434-EFA9-32A0EB7EA574}"/>
              </a:ext>
            </a:extLst>
          </p:cNvPr>
          <p:cNvSpPr/>
          <p:nvPr/>
        </p:nvSpPr>
        <p:spPr bwMode="white">
          <a:xfrm>
            <a:off x="7434285" y="3056078"/>
            <a:ext cx="1123809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4EA74E-92F8-1128-7D04-AB79934F7D40}"/>
              </a:ext>
            </a:extLst>
          </p:cNvPr>
          <p:cNvSpPr/>
          <p:nvPr/>
        </p:nvSpPr>
        <p:spPr bwMode="white">
          <a:xfrm>
            <a:off x="10415238" y="3046518"/>
            <a:ext cx="571428" cy="258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060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28162D-E433-F46D-C365-761346D4D0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2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0D0358-F2C0-487F-84A3-2D7E0C574B81}"/>
              </a:ext>
            </a:extLst>
          </p:cNvPr>
          <p:cNvSpPr/>
          <p:nvPr/>
        </p:nvSpPr>
        <p:spPr bwMode="white">
          <a:xfrm>
            <a:off x="2063552" y="1767432"/>
            <a:ext cx="1465971" cy="373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21992E-6859-944E-3658-B7ACB0E90C37}"/>
              </a:ext>
            </a:extLst>
          </p:cNvPr>
          <p:cNvSpPr/>
          <p:nvPr/>
        </p:nvSpPr>
        <p:spPr bwMode="white">
          <a:xfrm>
            <a:off x="3647728" y="2276872"/>
            <a:ext cx="2148461" cy="172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7B5F6D6-85FF-540A-EEF4-40DBCE32FA60}"/>
              </a:ext>
            </a:extLst>
          </p:cNvPr>
          <p:cNvSpPr/>
          <p:nvPr/>
        </p:nvSpPr>
        <p:spPr bwMode="white">
          <a:xfrm>
            <a:off x="5303911" y="1769763"/>
            <a:ext cx="920849" cy="363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8D608DB-282C-CCC0-A5BE-A6F72C21B349}"/>
              </a:ext>
            </a:extLst>
          </p:cNvPr>
          <p:cNvSpPr/>
          <p:nvPr/>
        </p:nvSpPr>
        <p:spPr bwMode="white">
          <a:xfrm>
            <a:off x="6672064" y="2537166"/>
            <a:ext cx="1609839" cy="1212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79245D-E65E-CD53-B465-D5E50A70AD96}"/>
              </a:ext>
            </a:extLst>
          </p:cNvPr>
          <p:cNvSpPr/>
          <p:nvPr/>
        </p:nvSpPr>
        <p:spPr bwMode="white">
          <a:xfrm>
            <a:off x="8558095" y="1801754"/>
            <a:ext cx="1000000" cy="33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D68A403-3B4B-0BE4-16B8-1E1E31543E8B}"/>
              </a:ext>
            </a:extLst>
          </p:cNvPr>
          <p:cNvSpPr/>
          <p:nvPr/>
        </p:nvSpPr>
        <p:spPr bwMode="white">
          <a:xfrm>
            <a:off x="8453332" y="2365379"/>
            <a:ext cx="2057143" cy="1383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3E0E785-F308-C20B-0CBD-8E142960A116}"/>
              </a:ext>
            </a:extLst>
          </p:cNvPr>
          <p:cNvSpPr/>
          <p:nvPr/>
        </p:nvSpPr>
        <p:spPr bwMode="white">
          <a:xfrm>
            <a:off x="1040163" y="2274322"/>
            <a:ext cx="2148461" cy="1728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0AB18DFE-DB04-86DA-C56B-47721B106E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8831" y="4070197"/>
            <a:ext cx="10800000" cy="2198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A944E7-D36D-CAB0-5D84-FB2D1133526B}"/>
              </a:ext>
            </a:extLst>
          </p:cNvPr>
          <p:cNvSpPr/>
          <p:nvPr/>
        </p:nvSpPr>
        <p:spPr bwMode="white">
          <a:xfrm>
            <a:off x="2090335" y="4175352"/>
            <a:ext cx="631352" cy="26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AF370C-6258-AA05-7691-DDEC655161BE}"/>
              </a:ext>
            </a:extLst>
          </p:cNvPr>
          <p:cNvSpPr/>
          <p:nvPr/>
        </p:nvSpPr>
        <p:spPr bwMode="white">
          <a:xfrm>
            <a:off x="1338848" y="4654989"/>
            <a:ext cx="1728192" cy="1872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4B579CC-E44D-2086-4EA2-4DDEF0449AC0}"/>
              </a:ext>
            </a:extLst>
          </p:cNvPr>
          <p:cNvSpPr/>
          <p:nvPr/>
        </p:nvSpPr>
        <p:spPr bwMode="white">
          <a:xfrm>
            <a:off x="5330695" y="4175352"/>
            <a:ext cx="905278" cy="2636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BBA2349F-CC0F-46DF-F647-4CB4CB9B909C}"/>
              </a:ext>
            </a:extLst>
          </p:cNvPr>
          <p:cNvSpPr/>
          <p:nvPr/>
        </p:nvSpPr>
        <p:spPr bwMode="white">
          <a:xfrm>
            <a:off x="3818527" y="4654989"/>
            <a:ext cx="1950778" cy="161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13F757C-B95C-3E56-4C25-ACBF268B50D2}"/>
              </a:ext>
            </a:extLst>
          </p:cNvPr>
          <p:cNvSpPr/>
          <p:nvPr/>
        </p:nvSpPr>
        <p:spPr bwMode="white">
          <a:xfrm>
            <a:off x="6626839" y="4625253"/>
            <a:ext cx="1656184" cy="1613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6E93791-7301-55C4-4240-98E41389D0ED}"/>
              </a:ext>
            </a:extLst>
          </p:cNvPr>
          <p:cNvSpPr/>
          <p:nvPr/>
        </p:nvSpPr>
        <p:spPr bwMode="white">
          <a:xfrm>
            <a:off x="8559267" y="4070198"/>
            <a:ext cx="1091908" cy="440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05E2249-128F-E6BA-B73D-7012C2666AAC}"/>
              </a:ext>
            </a:extLst>
          </p:cNvPr>
          <p:cNvSpPr/>
          <p:nvPr/>
        </p:nvSpPr>
        <p:spPr bwMode="white">
          <a:xfrm>
            <a:off x="8355031" y="4726997"/>
            <a:ext cx="2304256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5157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2023-12-27T05:28:30Z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