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67B981-E51F-E77E-CE37-520BCDB88A9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 b="70781"/>
          <a:stretch/>
        </p:blipFill>
        <p:spPr>
          <a:xfrm>
            <a:off x="4452116" y="1844824"/>
            <a:ext cx="3287768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B76E16A-130D-F8DD-D213-C20129A56E1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44" t="54846" r="37553" b="25934"/>
          <a:stretch/>
        </p:blipFill>
        <p:spPr>
          <a:xfrm>
            <a:off x="4691844" y="3861048"/>
            <a:ext cx="2808312" cy="43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E6F2F8-C636-A143-7707-6C38178DF9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B94E07-DFB0-AC24-CC22-92B5A2B827D6}"/>
              </a:ext>
            </a:extLst>
          </p:cNvPr>
          <p:cNvSpPr/>
          <p:nvPr/>
        </p:nvSpPr>
        <p:spPr bwMode="white">
          <a:xfrm>
            <a:off x="4434285" y="3150098"/>
            <a:ext cx="409523" cy="33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79A774-1859-C3F7-F4AD-531216AE9AC0}"/>
              </a:ext>
            </a:extLst>
          </p:cNvPr>
          <p:cNvSpPr/>
          <p:nvPr/>
        </p:nvSpPr>
        <p:spPr bwMode="white">
          <a:xfrm>
            <a:off x="10072380" y="3130992"/>
            <a:ext cx="409523" cy="3343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591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D9FA07-0345-7884-F115-1AC108C432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01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AA9BAA-C136-71F0-AF1B-37F8AC0A9D30}"/>
              </a:ext>
            </a:extLst>
          </p:cNvPr>
          <p:cNvSpPr/>
          <p:nvPr/>
        </p:nvSpPr>
        <p:spPr bwMode="white">
          <a:xfrm>
            <a:off x="3491428" y="1821589"/>
            <a:ext cx="219047" cy="2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0282CC-3158-4078-F9D2-0DC711262014}"/>
              </a:ext>
            </a:extLst>
          </p:cNvPr>
          <p:cNvSpPr/>
          <p:nvPr/>
        </p:nvSpPr>
        <p:spPr bwMode="white">
          <a:xfrm>
            <a:off x="8920000" y="1812043"/>
            <a:ext cx="219047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1678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6D717B-39FC-70FB-983C-F831D9ECCE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0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7CE0FA-A3BC-C3FB-E376-13083E14ADA7}"/>
              </a:ext>
            </a:extLst>
          </p:cNvPr>
          <p:cNvSpPr/>
          <p:nvPr/>
        </p:nvSpPr>
        <p:spPr bwMode="white">
          <a:xfrm>
            <a:off x="4139047" y="4291294"/>
            <a:ext cx="695238" cy="3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E0C21A-D40E-6DB1-1CCA-E45EE45EAE4C}"/>
              </a:ext>
            </a:extLst>
          </p:cNvPr>
          <p:cNvSpPr/>
          <p:nvPr/>
        </p:nvSpPr>
        <p:spPr bwMode="white">
          <a:xfrm>
            <a:off x="6186666" y="4291294"/>
            <a:ext cx="685715" cy="314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926D34-183D-8726-EE11-CD4E5B6A45FB}"/>
              </a:ext>
            </a:extLst>
          </p:cNvPr>
          <p:cNvSpPr/>
          <p:nvPr/>
        </p:nvSpPr>
        <p:spPr bwMode="white">
          <a:xfrm>
            <a:off x="8215238" y="4300833"/>
            <a:ext cx="380952" cy="286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111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7B3C6B-C6E2-6FD3-1F86-35BA9A0DD6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02675F-866A-6A0F-ED64-989FA2FDD0A2}"/>
              </a:ext>
            </a:extLst>
          </p:cNvPr>
          <p:cNvSpPr/>
          <p:nvPr/>
        </p:nvSpPr>
        <p:spPr bwMode="white">
          <a:xfrm>
            <a:off x="3662857" y="3546651"/>
            <a:ext cx="276190" cy="21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77D316-A319-541F-F12E-DD8D806C2A17}"/>
              </a:ext>
            </a:extLst>
          </p:cNvPr>
          <p:cNvSpPr/>
          <p:nvPr/>
        </p:nvSpPr>
        <p:spPr bwMode="white">
          <a:xfrm>
            <a:off x="9729523" y="3575258"/>
            <a:ext cx="285715" cy="2193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36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2023-12-27T06:14:08Z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