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D07DE5-0BF8-5B88-A8DE-049094A3AA5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224" b="54300"/>
          <a:stretch/>
        </p:blipFill>
        <p:spPr>
          <a:xfrm>
            <a:off x="4380108" y="2960836"/>
            <a:ext cx="3431784" cy="440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E08E8A-5275-5599-5829-B9FC3E6FB1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4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84DB2E-5130-3B24-1EAA-0B8F30080170}"/>
              </a:ext>
            </a:extLst>
          </p:cNvPr>
          <p:cNvSpPr/>
          <p:nvPr/>
        </p:nvSpPr>
        <p:spPr bwMode="white">
          <a:xfrm>
            <a:off x="4615238" y="1801362"/>
            <a:ext cx="219047" cy="238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0F2FE45-1D33-364B-FB9C-DE2CBABBC2F2}"/>
              </a:ext>
            </a:extLst>
          </p:cNvPr>
          <p:cNvSpPr/>
          <p:nvPr/>
        </p:nvSpPr>
        <p:spPr bwMode="white">
          <a:xfrm>
            <a:off x="8758095" y="1753698"/>
            <a:ext cx="380952" cy="324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20C3598-B6BA-6784-B422-B3B10C98C818}"/>
              </a:ext>
            </a:extLst>
          </p:cNvPr>
          <p:cNvSpPr/>
          <p:nvPr/>
        </p:nvSpPr>
        <p:spPr bwMode="white">
          <a:xfrm>
            <a:off x="1700952" y="2363804"/>
            <a:ext cx="1400000" cy="324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43C623E-9D33-CEB0-0C0C-53370AC48CC2}"/>
              </a:ext>
            </a:extLst>
          </p:cNvPr>
          <p:cNvSpPr/>
          <p:nvPr/>
        </p:nvSpPr>
        <p:spPr bwMode="white">
          <a:xfrm>
            <a:off x="5472380" y="2363804"/>
            <a:ext cx="390476" cy="324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B1353B6-6CBB-26CD-30A2-7F7709016D05}"/>
              </a:ext>
            </a:extLst>
          </p:cNvPr>
          <p:cNvSpPr/>
          <p:nvPr/>
        </p:nvSpPr>
        <p:spPr bwMode="white">
          <a:xfrm>
            <a:off x="8234285" y="2363804"/>
            <a:ext cx="390476" cy="324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4ED57E0-AC33-DB71-D411-78A5D969A46E}"/>
              </a:ext>
            </a:extLst>
          </p:cNvPr>
          <p:cNvSpPr/>
          <p:nvPr/>
        </p:nvSpPr>
        <p:spPr bwMode="white">
          <a:xfrm>
            <a:off x="2205714" y="3593549"/>
            <a:ext cx="390476" cy="324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BD2C236-E4C9-60C6-A2F2-9333CB032E3E}"/>
              </a:ext>
            </a:extLst>
          </p:cNvPr>
          <p:cNvSpPr/>
          <p:nvPr/>
        </p:nvSpPr>
        <p:spPr bwMode="white">
          <a:xfrm>
            <a:off x="6491428" y="3593549"/>
            <a:ext cx="380953" cy="324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0538DB4-4653-B2EE-7D12-EBC27B43E99B}"/>
              </a:ext>
            </a:extLst>
          </p:cNvPr>
          <p:cNvSpPr/>
          <p:nvPr/>
        </p:nvSpPr>
        <p:spPr bwMode="white">
          <a:xfrm>
            <a:off x="8234285" y="3593549"/>
            <a:ext cx="390476" cy="324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2527F03-2509-74FA-0E28-42C2A177C917}"/>
              </a:ext>
            </a:extLst>
          </p:cNvPr>
          <p:cNvSpPr/>
          <p:nvPr/>
        </p:nvSpPr>
        <p:spPr bwMode="white">
          <a:xfrm>
            <a:off x="2548571" y="4823294"/>
            <a:ext cx="1066666" cy="324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82FFCC3-9F5E-A1AB-2641-E0AFF01DC2C6}"/>
              </a:ext>
            </a:extLst>
          </p:cNvPr>
          <p:cNvSpPr/>
          <p:nvPr/>
        </p:nvSpPr>
        <p:spPr bwMode="white">
          <a:xfrm>
            <a:off x="8434285" y="4823294"/>
            <a:ext cx="1685714" cy="324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306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BBE2EA-352C-09FF-F96C-8325ABE6B85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96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CCBC44-7649-9E93-4D6C-1447890494B8}"/>
              </a:ext>
            </a:extLst>
          </p:cNvPr>
          <p:cNvSpPr/>
          <p:nvPr/>
        </p:nvSpPr>
        <p:spPr bwMode="white">
          <a:xfrm>
            <a:off x="2205714" y="3776111"/>
            <a:ext cx="657142" cy="305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0FAE539-6FBE-14E7-46C6-8904DF611954}"/>
              </a:ext>
            </a:extLst>
          </p:cNvPr>
          <p:cNvSpPr/>
          <p:nvPr/>
        </p:nvSpPr>
        <p:spPr bwMode="white">
          <a:xfrm>
            <a:off x="4758095" y="3823800"/>
            <a:ext cx="333333" cy="228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B720E1F-D325-F596-D26F-2624562AEFBB}"/>
              </a:ext>
            </a:extLst>
          </p:cNvPr>
          <p:cNvSpPr/>
          <p:nvPr/>
        </p:nvSpPr>
        <p:spPr bwMode="white">
          <a:xfrm>
            <a:off x="7262857" y="3795187"/>
            <a:ext cx="380952" cy="2956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124B256-E2B1-87B9-8644-E6132F6D36B0}"/>
              </a:ext>
            </a:extLst>
          </p:cNvPr>
          <p:cNvSpPr/>
          <p:nvPr/>
        </p:nvSpPr>
        <p:spPr bwMode="white">
          <a:xfrm>
            <a:off x="9481904" y="3785649"/>
            <a:ext cx="685714" cy="305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657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DF8B91-0D89-4A17-D261-E4FED4CC901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79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76CC7F-6F89-491C-143D-B1DE2DDB3094}"/>
              </a:ext>
            </a:extLst>
          </p:cNvPr>
          <p:cNvSpPr/>
          <p:nvPr/>
        </p:nvSpPr>
        <p:spPr bwMode="white">
          <a:xfrm>
            <a:off x="6862857" y="2144748"/>
            <a:ext cx="352380" cy="295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E36ED12-833E-5C19-7FCE-BD27C29B693D}"/>
              </a:ext>
            </a:extLst>
          </p:cNvPr>
          <p:cNvSpPr/>
          <p:nvPr/>
        </p:nvSpPr>
        <p:spPr bwMode="white">
          <a:xfrm>
            <a:off x="5900952" y="2306835"/>
            <a:ext cx="342857" cy="286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7E3C397-4303-F3EC-3748-46022B41A3CE}"/>
              </a:ext>
            </a:extLst>
          </p:cNvPr>
          <p:cNvSpPr/>
          <p:nvPr/>
        </p:nvSpPr>
        <p:spPr bwMode="white">
          <a:xfrm>
            <a:off x="7348571" y="2440319"/>
            <a:ext cx="352380" cy="286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4009A46-A1B9-87CD-6E71-376411E30448}"/>
              </a:ext>
            </a:extLst>
          </p:cNvPr>
          <p:cNvSpPr/>
          <p:nvPr/>
        </p:nvSpPr>
        <p:spPr bwMode="white">
          <a:xfrm>
            <a:off x="9358095" y="2478457"/>
            <a:ext cx="342857" cy="286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E6FD847-B22C-0B4D-6A93-3ABB90115407}"/>
              </a:ext>
            </a:extLst>
          </p:cNvPr>
          <p:cNvSpPr/>
          <p:nvPr/>
        </p:nvSpPr>
        <p:spPr bwMode="white">
          <a:xfrm>
            <a:off x="10462857" y="2421250"/>
            <a:ext cx="352380" cy="286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91909B2-2520-B957-7776-037F055A52EE}"/>
              </a:ext>
            </a:extLst>
          </p:cNvPr>
          <p:cNvSpPr/>
          <p:nvPr/>
        </p:nvSpPr>
        <p:spPr bwMode="white">
          <a:xfrm>
            <a:off x="10710476" y="2907511"/>
            <a:ext cx="352380" cy="286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D0BEF92-5E36-6D75-FD84-4A69949BA4AC}"/>
              </a:ext>
            </a:extLst>
          </p:cNvPr>
          <p:cNvSpPr/>
          <p:nvPr/>
        </p:nvSpPr>
        <p:spPr bwMode="white">
          <a:xfrm>
            <a:off x="4739047" y="3107737"/>
            <a:ext cx="352380" cy="295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1E1C76E-4B42-76C6-BFC2-F295AD92718F}"/>
              </a:ext>
            </a:extLst>
          </p:cNvPr>
          <p:cNvSpPr/>
          <p:nvPr/>
        </p:nvSpPr>
        <p:spPr bwMode="white">
          <a:xfrm>
            <a:off x="5348571" y="3126806"/>
            <a:ext cx="352380" cy="286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5780A3C-0206-07F7-61D1-7DD60C13EA08}"/>
              </a:ext>
            </a:extLst>
          </p:cNvPr>
          <p:cNvSpPr/>
          <p:nvPr/>
        </p:nvSpPr>
        <p:spPr bwMode="white">
          <a:xfrm>
            <a:off x="8377142" y="3193547"/>
            <a:ext cx="342858" cy="286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6585722-E310-1684-8ACB-3340A1B72914}"/>
              </a:ext>
            </a:extLst>
          </p:cNvPr>
          <p:cNvSpPr/>
          <p:nvPr/>
        </p:nvSpPr>
        <p:spPr bwMode="white">
          <a:xfrm>
            <a:off x="9129523" y="3126806"/>
            <a:ext cx="352380" cy="295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BB5022C-FAE0-A524-2BDF-F866581749A7}"/>
              </a:ext>
            </a:extLst>
          </p:cNvPr>
          <p:cNvSpPr/>
          <p:nvPr/>
        </p:nvSpPr>
        <p:spPr bwMode="white">
          <a:xfrm>
            <a:off x="10158095" y="3031460"/>
            <a:ext cx="352380" cy="286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A3F8493F-1691-B043-4397-5098D7F1B1E7}"/>
              </a:ext>
            </a:extLst>
          </p:cNvPr>
          <p:cNvSpPr/>
          <p:nvPr/>
        </p:nvSpPr>
        <p:spPr bwMode="white">
          <a:xfrm>
            <a:off x="4243809" y="3660740"/>
            <a:ext cx="352380" cy="286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475CF3F7-45A5-0977-916A-452C506B6615}"/>
              </a:ext>
            </a:extLst>
          </p:cNvPr>
          <p:cNvSpPr/>
          <p:nvPr/>
        </p:nvSpPr>
        <p:spPr bwMode="white">
          <a:xfrm>
            <a:off x="10720000" y="3841896"/>
            <a:ext cx="342857" cy="286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39781BD2-884E-B1A7-1900-25A290090CAD}"/>
              </a:ext>
            </a:extLst>
          </p:cNvPr>
          <p:cNvSpPr/>
          <p:nvPr/>
        </p:nvSpPr>
        <p:spPr bwMode="white">
          <a:xfrm>
            <a:off x="4929523" y="4433038"/>
            <a:ext cx="352380" cy="286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FF7A7384-21F3-B9E5-928E-D189116D76B1}"/>
              </a:ext>
            </a:extLst>
          </p:cNvPr>
          <p:cNvSpPr/>
          <p:nvPr/>
        </p:nvSpPr>
        <p:spPr bwMode="white">
          <a:xfrm>
            <a:off x="6977142" y="4633263"/>
            <a:ext cx="1866666" cy="286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13129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F9B989B-08AC-0293-99D5-05299A1167E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50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B247C1B-4748-4523-E944-F13F32EDF875}"/>
              </a:ext>
            </a:extLst>
          </p:cNvPr>
          <p:cNvSpPr/>
          <p:nvPr/>
        </p:nvSpPr>
        <p:spPr bwMode="white">
          <a:xfrm>
            <a:off x="8367619" y="2726278"/>
            <a:ext cx="552380" cy="295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A44102C-ED3A-935E-C133-E2E70E38C01C}"/>
              </a:ext>
            </a:extLst>
          </p:cNvPr>
          <p:cNvSpPr/>
          <p:nvPr/>
        </p:nvSpPr>
        <p:spPr bwMode="white">
          <a:xfrm>
            <a:off x="7681904" y="3136245"/>
            <a:ext cx="1209523" cy="266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5EAD260D-6D62-725C-F69F-9E5BECC85DC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64865"/>
          <a:stretch/>
        </p:blipFill>
        <p:spPr>
          <a:xfrm>
            <a:off x="2423592" y="2348880"/>
            <a:ext cx="2808312" cy="1463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5309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2023-12-27T06:21:07Z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