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75" d="100"/>
          <a:sy n="75" d="100"/>
        </p:scale>
        <p:origin x="1100" y="6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6C0A17-8B8B-DFE0-48EF-98A3817D8B4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225" b="59305"/>
          <a:stretch/>
        </p:blipFill>
        <p:spPr>
          <a:xfrm>
            <a:off x="4596132" y="1772816"/>
            <a:ext cx="2999736" cy="65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5662B820-B33D-12BE-4FFF-EAB30F13F68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109" t="76387" r="32221"/>
          <a:stretch/>
        </p:blipFill>
        <p:spPr>
          <a:xfrm>
            <a:off x="4115780" y="3789040"/>
            <a:ext cx="3960440" cy="381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CEFD96-A398-E4DE-577C-A02A274A37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6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57631DB-C6DB-8BCB-D132-7BF44696ABB5}"/>
              </a:ext>
            </a:extLst>
          </p:cNvPr>
          <p:cNvSpPr/>
          <p:nvPr/>
        </p:nvSpPr>
        <p:spPr bwMode="white">
          <a:xfrm>
            <a:off x="2034285" y="2420744"/>
            <a:ext cx="561904" cy="238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B1FAED-3894-CF0F-19B9-C4DF7D06784E}"/>
              </a:ext>
            </a:extLst>
          </p:cNvPr>
          <p:cNvSpPr/>
          <p:nvPr/>
        </p:nvSpPr>
        <p:spPr bwMode="white">
          <a:xfrm>
            <a:off x="4348571" y="2411213"/>
            <a:ext cx="1361904" cy="257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A3D947-04C3-2496-4502-E3C0BCF212ED}"/>
              </a:ext>
            </a:extLst>
          </p:cNvPr>
          <p:cNvSpPr/>
          <p:nvPr/>
        </p:nvSpPr>
        <p:spPr bwMode="white">
          <a:xfrm>
            <a:off x="3824761" y="3030742"/>
            <a:ext cx="219047" cy="238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13DD411-6B4A-4D6C-0EDD-17F7DB374540}"/>
              </a:ext>
            </a:extLst>
          </p:cNvPr>
          <p:cNvSpPr/>
          <p:nvPr/>
        </p:nvSpPr>
        <p:spPr bwMode="white">
          <a:xfrm>
            <a:off x="6024761" y="3030742"/>
            <a:ext cx="219047" cy="238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FD3CF9C-EB4C-6327-9F14-DE74396F89A9}"/>
              </a:ext>
            </a:extLst>
          </p:cNvPr>
          <p:cNvSpPr/>
          <p:nvPr/>
        </p:nvSpPr>
        <p:spPr bwMode="white">
          <a:xfrm>
            <a:off x="9672380" y="3030742"/>
            <a:ext cx="390476" cy="238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140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ADCB05-438A-B6E8-970C-AC2963AF490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40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A6A98C-5B31-9B4A-3976-750E5049F376}"/>
              </a:ext>
            </a:extLst>
          </p:cNvPr>
          <p:cNvSpPr/>
          <p:nvPr/>
        </p:nvSpPr>
        <p:spPr bwMode="white">
          <a:xfrm>
            <a:off x="1272380" y="1972641"/>
            <a:ext cx="219047" cy="2287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C5A93F-8738-D20F-BBD2-AE0466279A31}"/>
              </a:ext>
            </a:extLst>
          </p:cNvPr>
          <p:cNvSpPr/>
          <p:nvPr/>
        </p:nvSpPr>
        <p:spPr bwMode="white">
          <a:xfrm>
            <a:off x="4139047" y="1963111"/>
            <a:ext cx="219047" cy="238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78AC881-E3FD-BDF8-4C8B-55B65C828348}"/>
              </a:ext>
            </a:extLst>
          </p:cNvPr>
          <p:cNvSpPr/>
          <p:nvPr/>
        </p:nvSpPr>
        <p:spPr bwMode="white">
          <a:xfrm>
            <a:off x="6415238" y="1963111"/>
            <a:ext cx="219047" cy="247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704CAA0-866C-2A3A-A072-28325F236CBE}"/>
              </a:ext>
            </a:extLst>
          </p:cNvPr>
          <p:cNvSpPr/>
          <p:nvPr/>
        </p:nvSpPr>
        <p:spPr bwMode="white">
          <a:xfrm>
            <a:off x="9281904" y="1963111"/>
            <a:ext cx="219047" cy="238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76E3419-44ED-3045-0E31-2CC0201E27B0}"/>
              </a:ext>
            </a:extLst>
          </p:cNvPr>
          <p:cNvSpPr/>
          <p:nvPr/>
        </p:nvSpPr>
        <p:spPr bwMode="white">
          <a:xfrm>
            <a:off x="4091428" y="3268710"/>
            <a:ext cx="561904" cy="238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1CF16ED-C5BF-DB56-FCFB-BC1D13B8663D}"/>
              </a:ext>
            </a:extLst>
          </p:cNvPr>
          <p:cNvSpPr/>
          <p:nvPr/>
        </p:nvSpPr>
        <p:spPr bwMode="white">
          <a:xfrm>
            <a:off x="5786666" y="3268710"/>
            <a:ext cx="561904" cy="238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4B2C414-0DBE-37FC-778D-F795F2D6611E}"/>
              </a:ext>
            </a:extLst>
          </p:cNvPr>
          <p:cNvSpPr/>
          <p:nvPr/>
        </p:nvSpPr>
        <p:spPr bwMode="white">
          <a:xfrm>
            <a:off x="7481904" y="3268710"/>
            <a:ext cx="561903" cy="238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CF42942-A3A9-2392-3055-500672E80051}"/>
              </a:ext>
            </a:extLst>
          </p:cNvPr>
          <p:cNvSpPr/>
          <p:nvPr/>
        </p:nvSpPr>
        <p:spPr bwMode="white">
          <a:xfrm>
            <a:off x="4091428" y="3888155"/>
            <a:ext cx="561904" cy="238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440036F-A8D3-2295-33F1-DDE010BF3000}"/>
              </a:ext>
            </a:extLst>
          </p:cNvPr>
          <p:cNvSpPr/>
          <p:nvPr/>
        </p:nvSpPr>
        <p:spPr bwMode="white">
          <a:xfrm>
            <a:off x="5786666" y="3888155"/>
            <a:ext cx="561904" cy="238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5361336-438E-A172-6A32-E6DA439748D9}"/>
              </a:ext>
            </a:extLst>
          </p:cNvPr>
          <p:cNvSpPr/>
          <p:nvPr/>
        </p:nvSpPr>
        <p:spPr bwMode="white">
          <a:xfrm>
            <a:off x="7491428" y="3888155"/>
            <a:ext cx="552380" cy="238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4350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3A01C9-E87A-7FC9-EEB3-6C1AEFE210D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90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ED606D-5805-FCBA-B030-2A59C29A2618}"/>
              </a:ext>
            </a:extLst>
          </p:cNvPr>
          <p:cNvSpPr/>
          <p:nvPr/>
        </p:nvSpPr>
        <p:spPr bwMode="white">
          <a:xfrm>
            <a:off x="2158095" y="1879080"/>
            <a:ext cx="1371428" cy="23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DE3059C-CCCD-9F93-5F5C-1E4010C3C5C8}"/>
              </a:ext>
            </a:extLst>
          </p:cNvPr>
          <p:cNvSpPr/>
          <p:nvPr/>
        </p:nvSpPr>
        <p:spPr bwMode="white">
          <a:xfrm>
            <a:off x="5720000" y="1879080"/>
            <a:ext cx="1380952" cy="23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29C184-02E2-F786-7733-67D5225CAAA4}"/>
              </a:ext>
            </a:extLst>
          </p:cNvPr>
          <p:cNvSpPr/>
          <p:nvPr/>
        </p:nvSpPr>
        <p:spPr bwMode="white">
          <a:xfrm>
            <a:off x="9291428" y="1879080"/>
            <a:ext cx="1371428" cy="23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9CAF176-AAED-12B6-3AE7-918E289F1917}"/>
              </a:ext>
            </a:extLst>
          </p:cNvPr>
          <p:cNvSpPr/>
          <p:nvPr/>
        </p:nvSpPr>
        <p:spPr bwMode="white">
          <a:xfrm>
            <a:off x="1700952" y="2499713"/>
            <a:ext cx="1442720" cy="125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0D606E1-912D-127B-A14B-529DBEE07562}"/>
              </a:ext>
            </a:extLst>
          </p:cNvPr>
          <p:cNvSpPr/>
          <p:nvPr/>
        </p:nvSpPr>
        <p:spPr bwMode="white">
          <a:xfrm>
            <a:off x="5262856" y="2499713"/>
            <a:ext cx="1838095" cy="125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156FE13-DBB7-EA1B-FB23-CEE570760D3D}"/>
              </a:ext>
            </a:extLst>
          </p:cNvPr>
          <p:cNvSpPr/>
          <p:nvPr/>
        </p:nvSpPr>
        <p:spPr bwMode="white">
          <a:xfrm>
            <a:off x="8824760" y="2499713"/>
            <a:ext cx="1519711" cy="1250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89763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31D11D-1022-AB52-36D5-3A332EE41D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89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756C4F-C87A-8FEE-1CC9-5D64439651EC}"/>
              </a:ext>
            </a:extLst>
          </p:cNvPr>
          <p:cNvSpPr/>
          <p:nvPr/>
        </p:nvSpPr>
        <p:spPr bwMode="white">
          <a:xfrm>
            <a:off x="1272380" y="2119366"/>
            <a:ext cx="3190476" cy="286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0C8EE5-6C70-5839-86B2-066305325AC5}"/>
              </a:ext>
            </a:extLst>
          </p:cNvPr>
          <p:cNvSpPr/>
          <p:nvPr/>
        </p:nvSpPr>
        <p:spPr bwMode="white">
          <a:xfrm>
            <a:off x="1281904" y="2702610"/>
            <a:ext cx="2733333" cy="286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3866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649934-D4EC-2099-4F5C-3358E40BAD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90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354B09-DC46-78A2-5623-20E62339F7C2}"/>
              </a:ext>
            </a:extLst>
          </p:cNvPr>
          <p:cNvSpPr/>
          <p:nvPr/>
        </p:nvSpPr>
        <p:spPr bwMode="white">
          <a:xfrm>
            <a:off x="3224761" y="1880325"/>
            <a:ext cx="219047" cy="239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004C4E-95F0-4149-CE15-CBBE196F2FB9}"/>
              </a:ext>
            </a:extLst>
          </p:cNvPr>
          <p:cNvSpPr/>
          <p:nvPr/>
        </p:nvSpPr>
        <p:spPr bwMode="white">
          <a:xfrm>
            <a:off x="1691428" y="3085051"/>
            <a:ext cx="2771428" cy="229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9110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2023-12-27T06:59:10Z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